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notesMasterIdLst>
    <p:notesMasterId r:id="rId25"/>
  </p:notesMasterIdLst>
  <p:handoutMasterIdLst>
    <p:handoutMasterId r:id="rId26"/>
  </p:handoutMasterIdLst>
  <p:sldIdLst>
    <p:sldId id="260" r:id="rId5"/>
    <p:sldId id="258" r:id="rId6"/>
    <p:sldId id="261" r:id="rId7"/>
    <p:sldId id="279" r:id="rId8"/>
    <p:sldId id="284" r:id="rId9"/>
    <p:sldId id="263" r:id="rId10"/>
    <p:sldId id="264" r:id="rId11"/>
    <p:sldId id="265" r:id="rId12"/>
    <p:sldId id="266" r:id="rId13"/>
    <p:sldId id="267" r:id="rId14"/>
    <p:sldId id="269" r:id="rId15"/>
    <p:sldId id="270" r:id="rId16"/>
    <p:sldId id="271" r:id="rId17"/>
    <p:sldId id="272" r:id="rId18"/>
    <p:sldId id="281" r:id="rId19"/>
    <p:sldId id="285" r:id="rId20"/>
    <p:sldId id="282" r:id="rId21"/>
    <p:sldId id="283" r:id="rId22"/>
    <p:sldId id="275" r:id="rId23"/>
    <p:sldId id="276"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2FFB674-5B78-42F9-895A-E726E1FDD15C}">
          <p14:sldIdLst>
            <p14:sldId id="260"/>
            <p14:sldId id="258"/>
            <p14:sldId id="261"/>
            <p14:sldId id="279"/>
            <p14:sldId id="284"/>
            <p14:sldId id="263"/>
            <p14:sldId id="264"/>
            <p14:sldId id="265"/>
            <p14:sldId id="266"/>
            <p14:sldId id="267"/>
            <p14:sldId id="269"/>
            <p14:sldId id="270"/>
            <p14:sldId id="271"/>
            <p14:sldId id="272"/>
            <p14:sldId id="281"/>
            <p14:sldId id="285"/>
            <p14:sldId id="282"/>
            <p14:sldId id="283"/>
            <p14:sldId id="275"/>
            <p14:sldId id="276"/>
          </p14:sldIdLst>
        </p14:section>
      </p14:sectionLst>
    </p:ext>
    <p:ext uri="{EFAFB233-063F-42B5-8137-9DF3F51BA10A}">
      <p15:sldGuideLst xmlns:p15="http://schemas.microsoft.com/office/powerpoint/2012/main">
        <p15:guide id="1" pos="3296" userDrawn="1">
          <p15:clr>
            <a:srgbClr val="A4A3A4"/>
          </p15:clr>
        </p15:guide>
        <p15:guide id="2" orient="horz" pos="21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301"/>
    <a:srgbClr val="D99694"/>
    <a:srgbClr val="B3A2C7"/>
    <a:srgbClr val="9BBB59"/>
    <a:srgbClr val="8064A2"/>
    <a:srgbClr val="005490"/>
    <a:srgbClr val="000000"/>
    <a:srgbClr val="ED7D31"/>
    <a:srgbClr val="283382"/>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53271-0696-4769-9E12-095809A473BC}" v="4472" dt="2020-03-31T11:32:59.942"/>
    <p1510:client id="{FDD8780B-0442-4DEB-9CAE-7EAA7957AD9E}" v="1018" dt="2020-03-31T08:17:34.1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296"/>
        <p:guide orient="horz" pos="2115"/>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haeddine KHELIJINI" userId="6c4b91d1-8ef8-4091-854f-163d7b0bcafd" providerId="ADAL" clId="{FDD8780B-0442-4DEB-9CAE-7EAA7957AD9E}"/>
    <pc:docChg chg="undo custSel addSld delSld modSld sldOrd modSection">
      <pc:chgData name="Bahaeddine KHELIJINI" userId="6c4b91d1-8ef8-4091-854f-163d7b0bcafd" providerId="ADAL" clId="{FDD8780B-0442-4DEB-9CAE-7EAA7957AD9E}" dt="2020-03-31T08:17:34.172" v="997" actId="207"/>
      <pc:docMkLst>
        <pc:docMk/>
      </pc:docMkLst>
      <pc:sldChg chg="modSp">
        <pc:chgData name="Bahaeddine KHELIJINI" userId="6c4b91d1-8ef8-4091-854f-163d7b0bcafd" providerId="ADAL" clId="{FDD8780B-0442-4DEB-9CAE-7EAA7957AD9E}" dt="2020-03-30T20:33:16.537" v="381" actId="20577"/>
        <pc:sldMkLst>
          <pc:docMk/>
          <pc:sldMk cId="328766667" sldId="261"/>
        </pc:sldMkLst>
        <pc:spChg chg="mod">
          <ac:chgData name="Bahaeddine KHELIJINI" userId="6c4b91d1-8ef8-4091-854f-163d7b0bcafd" providerId="ADAL" clId="{FDD8780B-0442-4DEB-9CAE-7EAA7957AD9E}" dt="2020-03-30T20:19:48.970" v="122" actId="20577"/>
          <ac:spMkLst>
            <pc:docMk/>
            <pc:sldMk cId="328766667" sldId="261"/>
            <ac:spMk id="9" creationId="{AD51EEB9-8A68-48DC-8650-7612DD1D9166}"/>
          </ac:spMkLst>
        </pc:spChg>
        <pc:spChg chg="mod">
          <ac:chgData name="Bahaeddine KHELIJINI" userId="6c4b91d1-8ef8-4091-854f-163d7b0bcafd" providerId="ADAL" clId="{FDD8780B-0442-4DEB-9CAE-7EAA7957AD9E}" dt="2020-03-30T20:33:16.537" v="381" actId="20577"/>
          <ac:spMkLst>
            <pc:docMk/>
            <pc:sldMk cId="328766667" sldId="261"/>
            <ac:spMk id="11" creationId="{14C4A538-5D57-45A2-B810-B4EE8E43E192}"/>
          </ac:spMkLst>
        </pc:spChg>
      </pc:sldChg>
      <pc:sldChg chg="del">
        <pc:chgData name="Bahaeddine KHELIJINI" userId="6c4b91d1-8ef8-4091-854f-163d7b0bcafd" providerId="ADAL" clId="{FDD8780B-0442-4DEB-9CAE-7EAA7957AD9E}" dt="2020-03-30T21:07:29.522" v="731" actId="2696"/>
        <pc:sldMkLst>
          <pc:docMk/>
          <pc:sldMk cId="4289176760" sldId="262"/>
        </pc:sldMkLst>
      </pc:sldChg>
      <pc:sldChg chg="modSp mod">
        <pc:chgData name="Bahaeddine KHELIJINI" userId="6c4b91d1-8ef8-4091-854f-163d7b0bcafd" providerId="ADAL" clId="{FDD8780B-0442-4DEB-9CAE-7EAA7957AD9E}" dt="2020-03-31T07:20:43.631" v="785" actId="27918"/>
        <pc:sldMkLst>
          <pc:docMk/>
          <pc:sldMk cId="500117773" sldId="263"/>
        </pc:sldMkLst>
        <pc:graphicFrameChg chg="mod">
          <ac:chgData name="Bahaeddine KHELIJINI" userId="6c4b91d1-8ef8-4091-854f-163d7b0bcafd" providerId="ADAL" clId="{FDD8780B-0442-4DEB-9CAE-7EAA7957AD9E}" dt="2020-03-30T21:16:34.460" v="782" actId="255"/>
          <ac:graphicFrameMkLst>
            <pc:docMk/>
            <pc:sldMk cId="500117773" sldId="263"/>
            <ac:graphicFrameMk id="8" creationId="{92241600-BAA3-4867-84B9-C9F0DAA07D28}"/>
          </ac:graphicFrameMkLst>
        </pc:graphicFrameChg>
      </pc:sldChg>
      <pc:sldChg chg="addSp delSp modSp mod">
        <pc:chgData name="Bahaeddine KHELIJINI" userId="6c4b91d1-8ef8-4091-854f-163d7b0bcafd" providerId="ADAL" clId="{FDD8780B-0442-4DEB-9CAE-7EAA7957AD9E}" dt="2020-03-31T07:22:24.117" v="787" actId="27918"/>
        <pc:sldMkLst>
          <pc:docMk/>
          <pc:sldMk cId="792211659" sldId="264"/>
        </pc:sldMkLst>
        <pc:spChg chg="mod">
          <ac:chgData name="Bahaeddine KHELIJINI" userId="6c4b91d1-8ef8-4091-854f-163d7b0bcafd" providerId="ADAL" clId="{FDD8780B-0442-4DEB-9CAE-7EAA7957AD9E}" dt="2020-03-30T20:32:23.473" v="177" actId="403"/>
          <ac:spMkLst>
            <pc:docMk/>
            <pc:sldMk cId="792211659" sldId="264"/>
            <ac:spMk id="6" creationId="{93AAB039-2570-4D5E-9542-B9DF27E7F5C4}"/>
          </ac:spMkLst>
        </pc:spChg>
        <pc:graphicFrameChg chg="del">
          <ac:chgData name="Bahaeddine KHELIJINI" userId="6c4b91d1-8ef8-4091-854f-163d7b0bcafd" providerId="ADAL" clId="{FDD8780B-0442-4DEB-9CAE-7EAA7957AD9E}" dt="2020-03-30T20:31:44.837" v="123" actId="478"/>
          <ac:graphicFrameMkLst>
            <pc:docMk/>
            <pc:sldMk cId="792211659" sldId="264"/>
            <ac:graphicFrameMk id="9" creationId="{8F764644-FB4B-48D9-92FD-259144C6E060}"/>
          </ac:graphicFrameMkLst>
        </pc:graphicFrameChg>
        <pc:graphicFrameChg chg="add mod">
          <ac:chgData name="Bahaeddine KHELIJINI" userId="6c4b91d1-8ef8-4091-854f-163d7b0bcafd" providerId="ADAL" clId="{FDD8780B-0442-4DEB-9CAE-7EAA7957AD9E}" dt="2020-03-30T20:40:59.967" v="392" actId="1076"/>
          <ac:graphicFrameMkLst>
            <pc:docMk/>
            <pc:sldMk cId="792211659" sldId="264"/>
            <ac:graphicFrameMk id="10" creationId="{845AB4C4-84F4-4407-B72E-575316F155E2}"/>
          </ac:graphicFrameMkLst>
        </pc:graphicFrameChg>
      </pc:sldChg>
      <pc:sldChg chg="addSp delSp modSp add mod">
        <pc:chgData name="Bahaeddine KHELIJINI" userId="6c4b91d1-8ef8-4091-854f-163d7b0bcafd" providerId="ADAL" clId="{FDD8780B-0442-4DEB-9CAE-7EAA7957AD9E}" dt="2020-03-31T07:23:18.313" v="790" actId="478"/>
        <pc:sldMkLst>
          <pc:docMk/>
          <pc:sldMk cId="2989103421" sldId="265"/>
        </pc:sldMkLst>
        <pc:spChg chg="mod">
          <ac:chgData name="Bahaeddine KHELIJINI" userId="6c4b91d1-8ef8-4091-854f-163d7b0bcafd" providerId="ADAL" clId="{FDD8780B-0442-4DEB-9CAE-7EAA7957AD9E}" dt="2020-03-30T20:41:21.775" v="397" actId="20577"/>
          <ac:spMkLst>
            <pc:docMk/>
            <pc:sldMk cId="2989103421" sldId="265"/>
            <ac:spMk id="2" creationId="{EFCC225E-8BBD-4D16-8BFD-888B918DBC37}"/>
          </ac:spMkLst>
        </pc:spChg>
        <pc:spChg chg="del">
          <ac:chgData name="Bahaeddine KHELIJINI" userId="6c4b91d1-8ef8-4091-854f-163d7b0bcafd" providerId="ADAL" clId="{FDD8780B-0442-4DEB-9CAE-7EAA7957AD9E}" dt="2020-03-30T20:40:42.513" v="388" actId="478"/>
          <ac:spMkLst>
            <pc:docMk/>
            <pc:sldMk cId="2989103421" sldId="265"/>
            <ac:spMk id="6" creationId="{93AAB039-2570-4D5E-9542-B9DF27E7F5C4}"/>
          </ac:spMkLst>
        </pc:spChg>
        <pc:spChg chg="add mod">
          <ac:chgData name="Bahaeddine KHELIJINI" userId="6c4b91d1-8ef8-4091-854f-163d7b0bcafd" providerId="ADAL" clId="{FDD8780B-0442-4DEB-9CAE-7EAA7957AD9E}" dt="2020-03-30T20:59:31.684" v="599" actId="1076"/>
          <ac:spMkLst>
            <pc:docMk/>
            <pc:sldMk cId="2989103421" sldId="265"/>
            <ac:spMk id="8" creationId="{351A8971-EDFD-4CE0-8EBC-845469F9AFBD}"/>
          </ac:spMkLst>
        </pc:spChg>
        <pc:spChg chg="add mod">
          <ac:chgData name="Bahaeddine KHELIJINI" userId="6c4b91d1-8ef8-4091-854f-163d7b0bcafd" providerId="ADAL" clId="{FDD8780B-0442-4DEB-9CAE-7EAA7957AD9E}" dt="2020-03-30T20:59:56.023" v="610" actId="114"/>
          <ac:spMkLst>
            <pc:docMk/>
            <pc:sldMk cId="2989103421" sldId="265"/>
            <ac:spMk id="12" creationId="{A7137CEA-CC65-4F4C-914E-F65A4F1C3A7F}"/>
          </ac:spMkLst>
        </pc:spChg>
        <pc:spChg chg="del">
          <ac:chgData name="Bahaeddine KHELIJINI" userId="6c4b91d1-8ef8-4091-854f-163d7b0bcafd" providerId="ADAL" clId="{FDD8780B-0442-4DEB-9CAE-7EAA7957AD9E}" dt="2020-03-31T07:23:18.313" v="790" actId="478"/>
          <ac:spMkLst>
            <pc:docMk/>
            <pc:sldMk cId="2989103421" sldId="265"/>
            <ac:spMk id="15" creationId="{0AC65A1A-9951-4D07-BAA2-E72338581DFA}"/>
          </ac:spMkLst>
        </pc:spChg>
        <pc:graphicFrameChg chg="add mod">
          <ac:chgData name="Bahaeddine KHELIJINI" userId="6c4b91d1-8ef8-4091-854f-163d7b0bcafd" providerId="ADAL" clId="{FDD8780B-0442-4DEB-9CAE-7EAA7957AD9E}" dt="2020-03-30T21:16:48.149" v="783" actId="1076"/>
          <ac:graphicFrameMkLst>
            <pc:docMk/>
            <pc:sldMk cId="2989103421" sldId="265"/>
            <ac:graphicFrameMk id="9" creationId="{9A6E2A1E-124C-4D6A-B19B-5A8054C926B6}"/>
          </ac:graphicFrameMkLst>
        </pc:graphicFrameChg>
        <pc:graphicFrameChg chg="del">
          <ac:chgData name="Bahaeddine KHELIJINI" userId="6c4b91d1-8ef8-4091-854f-163d7b0bcafd" providerId="ADAL" clId="{FDD8780B-0442-4DEB-9CAE-7EAA7957AD9E}" dt="2020-03-30T20:40:39.314" v="385" actId="478"/>
          <ac:graphicFrameMkLst>
            <pc:docMk/>
            <pc:sldMk cId="2989103421" sldId="265"/>
            <ac:graphicFrameMk id="10" creationId="{845AB4C4-84F4-4407-B72E-575316F155E2}"/>
          </ac:graphicFrameMkLst>
        </pc:graphicFrameChg>
      </pc:sldChg>
      <pc:sldChg chg="addSp delSp modSp add mod">
        <pc:chgData name="Bahaeddine KHELIJINI" userId="6c4b91d1-8ef8-4091-854f-163d7b0bcafd" providerId="ADAL" clId="{FDD8780B-0442-4DEB-9CAE-7EAA7957AD9E}" dt="2020-03-31T08:17:34.172" v="997" actId="207"/>
        <pc:sldMkLst>
          <pc:docMk/>
          <pc:sldMk cId="2750326001" sldId="266"/>
        </pc:sldMkLst>
        <pc:spChg chg="mod">
          <ac:chgData name="Bahaeddine KHELIJINI" userId="6c4b91d1-8ef8-4091-854f-163d7b0bcafd" providerId="ADAL" clId="{FDD8780B-0442-4DEB-9CAE-7EAA7957AD9E}" dt="2020-03-30T20:43:01.107" v="401"/>
          <ac:spMkLst>
            <pc:docMk/>
            <pc:sldMk cId="2750326001" sldId="266"/>
            <ac:spMk id="2" creationId="{EFCC225E-8BBD-4D16-8BFD-888B918DBC37}"/>
          </ac:spMkLst>
        </pc:spChg>
        <pc:spChg chg="mod">
          <ac:chgData name="Bahaeddine KHELIJINI" userId="6c4b91d1-8ef8-4091-854f-163d7b0bcafd" providerId="ADAL" clId="{FDD8780B-0442-4DEB-9CAE-7EAA7957AD9E}" dt="2020-03-31T07:24:37.605" v="798" actId="20577"/>
          <ac:spMkLst>
            <pc:docMk/>
            <pc:sldMk cId="2750326001" sldId="266"/>
            <ac:spMk id="10" creationId="{BBC992D9-BA63-469B-BBC7-D93CD01815F3}"/>
          </ac:spMkLst>
        </pc:spChg>
        <pc:spChg chg="del">
          <ac:chgData name="Bahaeddine KHELIJINI" userId="6c4b91d1-8ef8-4091-854f-163d7b0bcafd" providerId="ADAL" clId="{FDD8780B-0442-4DEB-9CAE-7EAA7957AD9E}" dt="2020-03-31T07:24:28.301" v="793" actId="478"/>
          <ac:spMkLst>
            <pc:docMk/>
            <pc:sldMk cId="2750326001" sldId="266"/>
            <ac:spMk id="11" creationId="{826969E8-35DB-43D7-8A0A-83012A122490}"/>
          </ac:spMkLst>
        </pc:spChg>
        <pc:graphicFrameChg chg="add mod">
          <ac:chgData name="Bahaeddine KHELIJINI" userId="6c4b91d1-8ef8-4091-854f-163d7b0bcafd" providerId="ADAL" clId="{FDD8780B-0442-4DEB-9CAE-7EAA7957AD9E}" dt="2020-03-31T08:17:34.172" v="997" actId="207"/>
          <ac:graphicFrameMkLst>
            <pc:docMk/>
            <pc:sldMk cId="2750326001" sldId="266"/>
            <ac:graphicFrameMk id="8" creationId="{965DF043-419C-43FF-BDFA-4B39475D9305}"/>
          </ac:graphicFrameMkLst>
        </pc:graphicFrameChg>
        <pc:graphicFrameChg chg="del">
          <ac:chgData name="Bahaeddine KHELIJINI" userId="6c4b91d1-8ef8-4091-854f-163d7b0bcafd" providerId="ADAL" clId="{FDD8780B-0442-4DEB-9CAE-7EAA7957AD9E}" dt="2020-03-30T20:43:13.098" v="402" actId="478"/>
          <ac:graphicFrameMkLst>
            <pc:docMk/>
            <pc:sldMk cId="2750326001" sldId="266"/>
            <ac:graphicFrameMk id="9" creationId="{9A6E2A1E-124C-4D6A-B19B-5A8054C926B6}"/>
          </ac:graphicFrameMkLst>
        </pc:graphicFrameChg>
      </pc:sldChg>
      <pc:sldChg chg="addSp delSp modSp add mod">
        <pc:chgData name="Bahaeddine KHELIJINI" userId="6c4b91d1-8ef8-4091-854f-163d7b0bcafd" providerId="ADAL" clId="{FDD8780B-0442-4DEB-9CAE-7EAA7957AD9E}" dt="2020-03-31T08:17:06.779" v="996" actId="207"/>
        <pc:sldMkLst>
          <pc:docMk/>
          <pc:sldMk cId="2107585326" sldId="267"/>
        </pc:sldMkLst>
        <pc:spChg chg="mod">
          <ac:chgData name="Bahaeddine KHELIJINI" userId="6c4b91d1-8ef8-4091-854f-163d7b0bcafd" providerId="ADAL" clId="{FDD8780B-0442-4DEB-9CAE-7EAA7957AD9E}" dt="2020-03-30T20:44:27.650" v="418"/>
          <ac:spMkLst>
            <pc:docMk/>
            <pc:sldMk cId="2107585326" sldId="267"/>
            <ac:spMk id="2" creationId="{EFCC225E-8BBD-4D16-8BFD-888B918DBC37}"/>
          </ac:spMkLst>
        </pc:spChg>
        <pc:spChg chg="del">
          <ac:chgData name="Bahaeddine KHELIJINI" userId="6c4b91d1-8ef8-4091-854f-163d7b0bcafd" providerId="ADAL" clId="{FDD8780B-0442-4DEB-9CAE-7EAA7957AD9E}" dt="2020-03-31T07:27:16.309" v="804" actId="478"/>
          <ac:spMkLst>
            <pc:docMk/>
            <pc:sldMk cId="2107585326" sldId="267"/>
            <ac:spMk id="10" creationId="{5E469FA7-CF24-44C2-BCEC-947E5C9A2BC1}"/>
          </ac:spMkLst>
        </pc:spChg>
        <pc:spChg chg="mod">
          <ac:chgData name="Bahaeddine KHELIJINI" userId="6c4b91d1-8ef8-4091-854f-163d7b0bcafd" providerId="ADAL" clId="{FDD8780B-0442-4DEB-9CAE-7EAA7957AD9E}" dt="2020-03-31T07:27:11.724" v="803" actId="14100"/>
          <ac:spMkLst>
            <pc:docMk/>
            <pc:sldMk cId="2107585326" sldId="267"/>
            <ac:spMk id="11" creationId="{F1D10800-3973-4006-B948-9C1CF7697AE9}"/>
          </ac:spMkLst>
        </pc:spChg>
        <pc:graphicFrameChg chg="del">
          <ac:chgData name="Bahaeddine KHELIJINI" userId="6c4b91d1-8ef8-4091-854f-163d7b0bcafd" providerId="ADAL" clId="{FDD8780B-0442-4DEB-9CAE-7EAA7957AD9E}" dt="2020-03-30T20:43:45.016" v="411" actId="478"/>
          <ac:graphicFrameMkLst>
            <pc:docMk/>
            <pc:sldMk cId="2107585326" sldId="267"/>
            <ac:graphicFrameMk id="8" creationId="{965DF043-419C-43FF-BDFA-4B39475D9305}"/>
          </ac:graphicFrameMkLst>
        </pc:graphicFrameChg>
        <pc:graphicFrameChg chg="add mod">
          <ac:chgData name="Bahaeddine KHELIJINI" userId="6c4b91d1-8ef8-4091-854f-163d7b0bcafd" providerId="ADAL" clId="{FDD8780B-0442-4DEB-9CAE-7EAA7957AD9E}" dt="2020-03-31T08:17:06.779" v="996" actId="207"/>
          <ac:graphicFrameMkLst>
            <pc:docMk/>
            <pc:sldMk cId="2107585326" sldId="267"/>
            <ac:graphicFrameMk id="9" creationId="{877275E2-1413-47EA-A068-7EE2B544BF73}"/>
          </ac:graphicFrameMkLst>
        </pc:graphicFrameChg>
      </pc:sldChg>
      <pc:sldChg chg="addSp delSp modSp add mod">
        <pc:chgData name="Bahaeddine KHELIJINI" userId="6c4b91d1-8ef8-4091-854f-163d7b0bcafd" providerId="ADAL" clId="{FDD8780B-0442-4DEB-9CAE-7EAA7957AD9E}" dt="2020-03-30T21:02:29.709" v="694" actId="1076"/>
        <pc:sldMkLst>
          <pc:docMk/>
          <pc:sldMk cId="2566671107" sldId="268"/>
        </pc:sldMkLst>
        <pc:spChg chg="mod">
          <ac:chgData name="Bahaeddine KHELIJINI" userId="6c4b91d1-8ef8-4091-854f-163d7b0bcafd" providerId="ADAL" clId="{FDD8780B-0442-4DEB-9CAE-7EAA7957AD9E}" dt="2020-03-30T20:44:54.328" v="426" actId="20577"/>
          <ac:spMkLst>
            <pc:docMk/>
            <pc:sldMk cId="2566671107" sldId="268"/>
            <ac:spMk id="2" creationId="{EFCC225E-8BBD-4D16-8BFD-888B918DBC37}"/>
          </ac:spMkLst>
        </pc:spChg>
        <pc:spChg chg="add mod">
          <ac:chgData name="Bahaeddine KHELIJINI" userId="6c4b91d1-8ef8-4091-854f-163d7b0bcafd" providerId="ADAL" clId="{FDD8780B-0442-4DEB-9CAE-7EAA7957AD9E}" dt="2020-03-30T21:02:29.709" v="694" actId="1076"/>
          <ac:spMkLst>
            <pc:docMk/>
            <pc:sldMk cId="2566671107" sldId="268"/>
            <ac:spMk id="10" creationId="{18CFDCC2-406A-4A8D-9CA4-20B63F18ACE9}"/>
          </ac:spMkLst>
        </pc:spChg>
        <pc:graphicFrameChg chg="add mod">
          <ac:chgData name="Bahaeddine KHELIJINI" userId="6c4b91d1-8ef8-4091-854f-163d7b0bcafd" providerId="ADAL" clId="{FDD8780B-0442-4DEB-9CAE-7EAA7957AD9E}" dt="2020-03-30T21:01:02.437" v="611" actId="1076"/>
          <ac:graphicFrameMkLst>
            <pc:docMk/>
            <pc:sldMk cId="2566671107" sldId="268"/>
            <ac:graphicFrameMk id="8" creationId="{BD736470-E370-41A4-BE3A-EB4B68298151}"/>
          </ac:graphicFrameMkLst>
        </pc:graphicFrameChg>
        <pc:graphicFrameChg chg="del">
          <ac:chgData name="Bahaeddine KHELIJINI" userId="6c4b91d1-8ef8-4091-854f-163d7b0bcafd" providerId="ADAL" clId="{FDD8780B-0442-4DEB-9CAE-7EAA7957AD9E}" dt="2020-03-30T20:44:57.372" v="427" actId="478"/>
          <ac:graphicFrameMkLst>
            <pc:docMk/>
            <pc:sldMk cId="2566671107" sldId="268"/>
            <ac:graphicFrameMk id="9" creationId="{877275E2-1413-47EA-A068-7EE2B544BF73}"/>
          </ac:graphicFrameMkLst>
        </pc:graphicFrameChg>
      </pc:sldChg>
      <pc:sldChg chg="addSp delSp modSp add mod">
        <pc:chgData name="Bahaeddine KHELIJINI" userId="6c4b91d1-8ef8-4091-854f-163d7b0bcafd" providerId="ADAL" clId="{FDD8780B-0442-4DEB-9CAE-7EAA7957AD9E}" dt="2020-03-31T07:35:12.346" v="860" actId="27918"/>
        <pc:sldMkLst>
          <pc:docMk/>
          <pc:sldMk cId="1012345436" sldId="269"/>
        </pc:sldMkLst>
        <pc:spChg chg="mod">
          <ac:chgData name="Bahaeddine KHELIJINI" userId="6c4b91d1-8ef8-4091-854f-163d7b0bcafd" providerId="ADAL" clId="{FDD8780B-0442-4DEB-9CAE-7EAA7957AD9E}" dt="2020-03-31T07:28:44.405" v="810" actId="20577"/>
          <ac:spMkLst>
            <pc:docMk/>
            <pc:sldMk cId="1012345436" sldId="269"/>
            <ac:spMk id="2" creationId="{EFCC225E-8BBD-4D16-8BFD-888B918DBC37}"/>
          </ac:spMkLst>
        </pc:spChg>
        <pc:spChg chg="add mod">
          <ac:chgData name="Bahaeddine KHELIJINI" userId="6c4b91d1-8ef8-4091-854f-163d7b0bcafd" providerId="ADAL" clId="{FDD8780B-0442-4DEB-9CAE-7EAA7957AD9E}" dt="2020-03-31T07:34:14.656" v="854" actId="1076"/>
          <ac:spMkLst>
            <pc:docMk/>
            <pc:sldMk cId="1012345436" sldId="269"/>
            <ac:spMk id="9" creationId="{596344FD-6D35-4BCC-B39C-F3E6F765BE33}"/>
          </ac:spMkLst>
        </pc:spChg>
        <pc:spChg chg="del">
          <ac:chgData name="Bahaeddine KHELIJINI" userId="6c4b91d1-8ef8-4091-854f-163d7b0bcafd" providerId="ADAL" clId="{FDD8780B-0442-4DEB-9CAE-7EAA7957AD9E}" dt="2020-03-31T07:32:11.588" v="841" actId="478"/>
          <ac:spMkLst>
            <pc:docMk/>
            <pc:sldMk cId="1012345436" sldId="269"/>
            <ac:spMk id="10" creationId="{E31D70AE-9517-468D-8236-5993EA5488C5}"/>
          </ac:spMkLst>
        </pc:spChg>
        <pc:spChg chg="add mod">
          <ac:chgData name="Bahaeddine KHELIJINI" userId="6c4b91d1-8ef8-4091-854f-163d7b0bcafd" providerId="ADAL" clId="{FDD8780B-0442-4DEB-9CAE-7EAA7957AD9E}" dt="2020-03-31T07:34:14.656" v="854" actId="1076"/>
          <ac:spMkLst>
            <pc:docMk/>
            <pc:sldMk cId="1012345436" sldId="269"/>
            <ac:spMk id="13" creationId="{D8BB00A5-8E33-4577-9C60-2F00D65F165C}"/>
          </ac:spMkLst>
        </pc:spChg>
        <pc:graphicFrameChg chg="add mod">
          <ac:chgData name="Bahaeddine KHELIJINI" userId="6c4b91d1-8ef8-4091-854f-163d7b0bcafd" providerId="ADAL" clId="{FDD8780B-0442-4DEB-9CAE-7EAA7957AD9E}" dt="2020-03-31T07:33:39.648" v="851" actId="1076"/>
          <ac:graphicFrameMkLst>
            <pc:docMk/>
            <pc:sldMk cId="1012345436" sldId="269"/>
            <ac:graphicFrameMk id="8" creationId="{9390B6C6-088A-4D7D-B382-9DDA7BFDF8D8}"/>
          </ac:graphicFrameMkLst>
        </pc:graphicFrameChg>
        <pc:graphicFrameChg chg="add mod">
          <ac:chgData name="Bahaeddine KHELIJINI" userId="6c4b91d1-8ef8-4091-854f-163d7b0bcafd" providerId="ADAL" clId="{FDD8780B-0442-4DEB-9CAE-7EAA7957AD9E}" dt="2020-03-31T07:33:39.648" v="851" actId="1076"/>
          <ac:graphicFrameMkLst>
            <pc:docMk/>
            <pc:sldMk cId="1012345436" sldId="269"/>
            <ac:graphicFrameMk id="12" creationId="{4C042C79-B269-48F0-BD1B-502FD766BC06}"/>
          </ac:graphicFrameMkLst>
        </pc:graphicFrameChg>
      </pc:sldChg>
      <pc:sldChg chg="addSp modSp add mod">
        <pc:chgData name="Bahaeddine KHELIJINI" userId="6c4b91d1-8ef8-4091-854f-163d7b0bcafd" providerId="ADAL" clId="{FDD8780B-0442-4DEB-9CAE-7EAA7957AD9E}" dt="2020-03-31T08:16:41.155" v="994" actId="207"/>
        <pc:sldMkLst>
          <pc:docMk/>
          <pc:sldMk cId="2067704904" sldId="270"/>
        </pc:sldMkLst>
        <pc:spChg chg="mod">
          <ac:chgData name="Bahaeddine KHELIJINI" userId="6c4b91d1-8ef8-4091-854f-163d7b0bcafd" providerId="ADAL" clId="{FDD8780B-0442-4DEB-9CAE-7EAA7957AD9E}" dt="2020-03-30T20:45:43.301" v="440" actId="27636"/>
          <ac:spMkLst>
            <pc:docMk/>
            <pc:sldMk cId="2067704904" sldId="270"/>
            <ac:spMk id="2" creationId="{EFCC225E-8BBD-4D16-8BFD-888B918DBC37}"/>
          </ac:spMkLst>
        </pc:spChg>
        <pc:graphicFrameChg chg="add mod">
          <ac:chgData name="Bahaeddine KHELIJINI" userId="6c4b91d1-8ef8-4091-854f-163d7b0bcafd" providerId="ADAL" clId="{FDD8780B-0442-4DEB-9CAE-7EAA7957AD9E}" dt="2020-03-31T08:16:41.155" v="994" actId="207"/>
          <ac:graphicFrameMkLst>
            <pc:docMk/>
            <pc:sldMk cId="2067704904" sldId="270"/>
            <ac:graphicFrameMk id="8" creationId="{949116FC-B782-4548-A0A7-22F6EDC309C2}"/>
          </ac:graphicFrameMkLst>
        </pc:graphicFrameChg>
      </pc:sldChg>
      <pc:sldChg chg="addSp modSp add mod">
        <pc:chgData name="Bahaeddine KHELIJINI" userId="6c4b91d1-8ef8-4091-854f-163d7b0bcafd" providerId="ADAL" clId="{FDD8780B-0442-4DEB-9CAE-7EAA7957AD9E}" dt="2020-03-31T08:16:22.627" v="992" actId="207"/>
        <pc:sldMkLst>
          <pc:docMk/>
          <pc:sldMk cId="4059461337" sldId="271"/>
        </pc:sldMkLst>
        <pc:spChg chg="mod">
          <ac:chgData name="Bahaeddine KHELIJINI" userId="6c4b91d1-8ef8-4091-854f-163d7b0bcafd" providerId="ADAL" clId="{FDD8780B-0442-4DEB-9CAE-7EAA7957AD9E}" dt="2020-03-30T20:46:01.849" v="446" actId="20577"/>
          <ac:spMkLst>
            <pc:docMk/>
            <pc:sldMk cId="4059461337" sldId="271"/>
            <ac:spMk id="2" creationId="{EFCC225E-8BBD-4D16-8BFD-888B918DBC37}"/>
          </ac:spMkLst>
        </pc:spChg>
        <pc:graphicFrameChg chg="add mod">
          <ac:chgData name="Bahaeddine KHELIJINI" userId="6c4b91d1-8ef8-4091-854f-163d7b0bcafd" providerId="ADAL" clId="{FDD8780B-0442-4DEB-9CAE-7EAA7957AD9E}" dt="2020-03-31T08:16:22.627" v="992" actId="207"/>
          <ac:graphicFrameMkLst>
            <pc:docMk/>
            <pc:sldMk cId="4059461337" sldId="271"/>
            <ac:graphicFrameMk id="8" creationId="{FD0C6954-9CF8-417D-B3AE-1D3B6A4DA34C}"/>
          </ac:graphicFrameMkLst>
        </pc:graphicFrameChg>
      </pc:sldChg>
      <pc:sldChg chg="addSp delSp modSp add mod">
        <pc:chgData name="Bahaeddine KHELIJINI" userId="6c4b91d1-8ef8-4091-854f-163d7b0bcafd" providerId="ADAL" clId="{FDD8780B-0442-4DEB-9CAE-7EAA7957AD9E}" dt="2020-03-31T08:15:55.346" v="990" actId="207"/>
        <pc:sldMkLst>
          <pc:docMk/>
          <pc:sldMk cId="2997236400" sldId="272"/>
        </pc:sldMkLst>
        <pc:spChg chg="mod">
          <ac:chgData name="Bahaeddine KHELIJINI" userId="6c4b91d1-8ef8-4091-854f-163d7b0bcafd" providerId="ADAL" clId="{FDD8780B-0442-4DEB-9CAE-7EAA7957AD9E}" dt="2020-03-30T20:46:23.750" v="453" actId="27636"/>
          <ac:spMkLst>
            <pc:docMk/>
            <pc:sldMk cId="2997236400" sldId="272"/>
            <ac:spMk id="2" creationId="{EFCC225E-8BBD-4D16-8BFD-888B918DBC37}"/>
          </ac:spMkLst>
        </pc:spChg>
        <pc:spChg chg="del">
          <ac:chgData name="Bahaeddine KHELIJINI" userId="6c4b91d1-8ef8-4091-854f-163d7b0bcafd" providerId="ADAL" clId="{FDD8780B-0442-4DEB-9CAE-7EAA7957AD9E}" dt="2020-03-31T07:43:01.823" v="900" actId="478"/>
          <ac:spMkLst>
            <pc:docMk/>
            <pc:sldMk cId="2997236400" sldId="272"/>
            <ac:spMk id="9" creationId="{BB044793-DB3C-4E5B-B057-938A678E7CD3}"/>
          </ac:spMkLst>
        </pc:spChg>
        <pc:graphicFrameChg chg="add mod">
          <ac:chgData name="Bahaeddine KHELIJINI" userId="6c4b91d1-8ef8-4091-854f-163d7b0bcafd" providerId="ADAL" clId="{FDD8780B-0442-4DEB-9CAE-7EAA7957AD9E}" dt="2020-03-31T08:15:55.346" v="990" actId="207"/>
          <ac:graphicFrameMkLst>
            <pc:docMk/>
            <pc:sldMk cId="2997236400" sldId="272"/>
            <ac:graphicFrameMk id="8" creationId="{013F1AD9-DC97-4CCA-BF43-C4970773AF9C}"/>
          </ac:graphicFrameMkLst>
        </pc:graphicFrameChg>
      </pc:sldChg>
      <pc:sldChg chg="addSp delSp modSp add mod">
        <pc:chgData name="Bahaeddine KHELIJINI" userId="6c4b91d1-8ef8-4091-854f-163d7b0bcafd" providerId="ADAL" clId="{FDD8780B-0442-4DEB-9CAE-7EAA7957AD9E}" dt="2020-03-31T07:36:48.809" v="872"/>
        <pc:sldMkLst>
          <pc:docMk/>
          <pc:sldMk cId="1564267618" sldId="273"/>
        </pc:sldMkLst>
        <pc:spChg chg="mod">
          <ac:chgData name="Bahaeddine KHELIJINI" userId="6c4b91d1-8ef8-4091-854f-163d7b0bcafd" providerId="ADAL" clId="{FDD8780B-0442-4DEB-9CAE-7EAA7957AD9E}" dt="2020-03-30T20:49:32.481" v="476" actId="27636"/>
          <ac:spMkLst>
            <pc:docMk/>
            <pc:sldMk cId="1564267618" sldId="273"/>
            <ac:spMk id="2" creationId="{EFCC225E-8BBD-4D16-8BFD-888B918DBC37}"/>
          </ac:spMkLst>
        </pc:spChg>
        <pc:spChg chg="add mod">
          <ac:chgData name="Bahaeddine KHELIJINI" userId="6c4b91d1-8ef8-4091-854f-163d7b0bcafd" providerId="ADAL" clId="{FDD8780B-0442-4DEB-9CAE-7EAA7957AD9E}" dt="2020-03-31T07:36:20.353" v="866" actId="14100"/>
          <ac:spMkLst>
            <pc:docMk/>
            <pc:sldMk cId="1564267618" sldId="273"/>
            <ac:spMk id="9" creationId="{056EFA7E-AEDC-434D-8FFB-394E845E8176}"/>
          </ac:spMkLst>
        </pc:spChg>
        <pc:graphicFrameChg chg="add del">
          <ac:chgData name="Bahaeddine KHELIJINI" userId="6c4b91d1-8ef8-4091-854f-163d7b0bcafd" providerId="ADAL" clId="{FDD8780B-0442-4DEB-9CAE-7EAA7957AD9E}" dt="2020-03-30T21:03:29.943" v="713"/>
          <ac:graphicFrameMkLst>
            <pc:docMk/>
            <pc:sldMk cId="1564267618" sldId="273"/>
            <ac:graphicFrameMk id="6" creationId="{B902A42F-3959-402B-A650-39BA10CC088E}"/>
          </ac:graphicFrameMkLst>
        </pc:graphicFrameChg>
        <pc:graphicFrameChg chg="add del mod">
          <ac:chgData name="Bahaeddine KHELIJINI" userId="6c4b91d1-8ef8-4091-854f-163d7b0bcafd" providerId="ADAL" clId="{FDD8780B-0442-4DEB-9CAE-7EAA7957AD9E}" dt="2020-03-31T07:36:48.809" v="872"/>
          <ac:graphicFrameMkLst>
            <pc:docMk/>
            <pc:sldMk cId="1564267618" sldId="273"/>
            <ac:graphicFrameMk id="8" creationId="{235BADF9-A182-4DCA-B195-BFE0CDD11793}"/>
          </ac:graphicFrameMkLst>
        </pc:graphicFrameChg>
      </pc:sldChg>
      <pc:sldChg chg="addSp modSp add mod">
        <pc:chgData name="Bahaeddine KHELIJINI" userId="6c4b91d1-8ef8-4091-854f-163d7b0bcafd" providerId="ADAL" clId="{FDD8780B-0442-4DEB-9CAE-7EAA7957AD9E}" dt="2020-03-30T21:04:34.684" v="730"/>
        <pc:sldMkLst>
          <pc:docMk/>
          <pc:sldMk cId="4060456669" sldId="274"/>
        </pc:sldMkLst>
        <pc:spChg chg="mod">
          <ac:chgData name="Bahaeddine KHELIJINI" userId="6c4b91d1-8ef8-4091-854f-163d7b0bcafd" providerId="ADAL" clId="{FDD8780B-0442-4DEB-9CAE-7EAA7957AD9E}" dt="2020-03-30T20:49:16.903" v="469" actId="27636"/>
          <ac:spMkLst>
            <pc:docMk/>
            <pc:sldMk cId="4060456669" sldId="274"/>
            <ac:spMk id="2" creationId="{EFCC225E-8BBD-4D16-8BFD-888B918DBC37}"/>
          </ac:spMkLst>
        </pc:spChg>
        <pc:spChg chg="add mod">
          <ac:chgData name="Bahaeddine KHELIJINI" userId="6c4b91d1-8ef8-4091-854f-163d7b0bcafd" providerId="ADAL" clId="{FDD8780B-0442-4DEB-9CAE-7EAA7957AD9E}" dt="2020-03-30T21:04:34.684" v="730"/>
          <ac:spMkLst>
            <pc:docMk/>
            <pc:sldMk cId="4060456669" sldId="274"/>
            <ac:spMk id="9" creationId="{7FBD8E7E-BEAA-4DE5-A7E2-E33F4BD566D6}"/>
          </ac:spMkLst>
        </pc:spChg>
        <pc:graphicFrameChg chg="add mod">
          <ac:chgData name="Bahaeddine KHELIJINI" userId="6c4b91d1-8ef8-4091-854f-163d7b0bcafd" providerId="ADAL" clId="{FDD8780B-0442-4DEB-9CAE-7EAA7957AD9E}" dt="2020-03-30T21:04:22.635" v="729" actId="1076"/>
          <ac:graphicFrameMkLst>
            <pc:docMk/>
            <pc:sldMk cId="4060456669" sldId="274"/>
            <ac:graphicFrameMk id="8" creationId="{2B879855-BF17-43A3-B1ED-9D8C1AC7F78E}"/>
          </ac:graphicFrameMkLst>
        </pc:graphicFrameChg>
      </pc:sldChg>
      <pc:sldChg chg="addSp delSp modSp add mod">
        <pc:chgData name="Bahaeddine KHELIJINI" userId="6c4b91d1-8ef8-4091-854f-163d7b0bcafd" providerId="ADAL" clId="{FDD8780B-0442-4DEB-9CAE-7EAA7957AD9E}" dt="2020-03-31T08:06:52.832" v="938" actId="1076"/>
        <pc:sldMkLst>
          <pc:docMk/>
          <pc:sldMk cId="1711769703" sldId="275"/>
        </pc:sldMkLst>
        <pc:spChg chg="mod">
          <ac:chgData name="Bahaeddine KHELIJINI" userId="6c4b91d1-8ef8-4091-854f-163d7b0bcafd" providerId="ADAL" clId="{FDD8780B-0442-4DEB-9CAE-7EAA7957AD9E}" dt="2020-03-30T20:56:06.103" v="529" actId="20577"/>
          <ac:spMkLst>
            <pc:docMk/>
            <pc:sldMk cId="1711769703" sldId="275"/>
            <ac:spMk id="2" creationId="{EFCC225E-8BBD-4D16-8BFD-888B918DBC37}"/>
          </ac:spMkLst>
        </pc:spChg>
        <pc:spChg chg="mod">
          <ac:chgData name="Bahaeddine KHELIJINI" userId="6c4b91d1-8ef8-4091-854f-163d7b0bcafd" providerId="ADAL" clId="{FDD8780B-0442-4DEB-9CAE-7EAA7957AD9E}" dt="2020-03-30T21:07:54.394" v="740" actId="20577"/>
          <ac:spMkLst>
            <pc:docMk/>
            <pc:sldMk cId="1711769703" sldId="275"/>
            <ac:spMk id="7" creationId="{790D673E-DFC3-41B0-92B0-71DE896C96F6}"/>
          </ac:spMkLst>
        </pc:spChg>
        <pc:spChg chg="mod">
          <ac:chgData name="Bahaeddine KHELIJINI" userId="6c4b91d1-8ef8-4091-854f-163d7b0bcafd" providerId="ADAL" clId="{FDD8780B-0442-4DEB-9CAE-7EAA7957AD9E}" dt="2020-03-31T08:01:56.708" v="932" actId="1076"/>
          <ac:spMkLst>
            <pc:docMk/>
            <pc:sldMk cId="1711769703" sldId="275"/>
            <ac:spMk id="8" creationId="{62D37290-34C1-477E-BE5C-546D920BB1EF}"/>
          </ac:spMkLst>
        </pc:spChg>
        <pc:graphicFrameChg chg="del">
          <ac:chgData name="Bahaeddine KHELIJINI" userId="6c4b91d1-8ef8-4091-854f-163d7b0bcafd" providerId="ADAL" clId="{FDD8780B-0442-4DEB-9CAE-7EAA7957AD9E}" dt="2020-03-30T20:55:40.431" v="513" actId="478"/>
          <ac:graphicFrameMkLst>
            <pc:docMk/>
            <pc:sldMk cId="1711769703" sldId="275"/>
            <ac:graphicFrameMk id="8" creationId="{2B879855-BF17-43A3-B1ED-9D8C1AC7F78E}"/>
          </ac:graphicFrameMkLst>
        </pc:graphicFrameChg>
        <pc:graphicFrameChg chg="add mod">
          <ac:chgData name="Bahaeddine KHELIJINI" userId="6c4b91d1-8ef8-4091-854f-163d7b0bcafd" providerId="ADAL" clId="{FDD8780B-0442-4DEB-9CAE-7EAA7957AD9E}" dt="2020-03-31T08:06:52.832" v="938" actId="1076"/>
          <ac:graphicFrameMkLst>
            <pc:docMk/>
            <pc:sldMk cId="1711769703" sldId="275"/>
            <ac:graphicFrameMk id="9" creationId="{A0341097-C571-4E3C-B23E-77477A0370B3}"/>
          </ac:graphicFrameMkLst>
        </pc:graphicFrameChg>
      </pc:sldChg>
      <pc:sldChg chg="addSp delSp modSp add mod">
        <pc:chgData name="Bahaeddine KHELIJINI" userId="6c4b91d1-8ef8-4091-854f-163d7b0bcafd" providerId="ADAL" clId="{FDD8780B-0442-4DEB-9CAE-7EAA7957AD9E}" dt="2020-03-31T08:06:44.847" v="936" actId="692"/>
        <pc:sldMkLst>
          <pc:docMk/>
          <pc:sldMk cId="316694698" sldId="276"/>
        </pc:sldMkLst>
        <pc:spChg chg="mod">
          <ac:chgData name="Bahaeddine KHELIJINI" userId="6c4b91d1-8ef8-4091-854f-163d7b0bcafd" providerId="ADAL" clId="{FDD8780B-0442-4DEB-9CAE-7EAA7957AD9E}" dt="2020-03-30T20:56:14.701" v="536" actId="20577"/>
          <ac:spMkLst>
            <pc:docMk/>
            <pc:sldMk cId="316694698" sldId="276"/>
            <ac:spMk id="2" creationId="{EFCC225E-8BBD-4D16-8BFD-888B918DBC37}"/>
          </ac:spMkLst>
        </pc:spChg>
        <pc:graphicFrameChg chg="add mod">
          <ac:chgData name="Bahaeddine KHELIJINI" userId="6c4b91d1-8ef8-4091-854f-163d7b0bcafd" providerId="ADAL" clId="{FDD8780B-0442-4DEB-9CAE-7EAA7957AD9E}" dt="2020-03-31T08:06:44.847" v="936" actId="692"/>
          <ac:graphicFrameMkLst>
            <pc:docMk/>
            <pc:sldMk cId="316694698" sldId="276"/>
            <ac:graphicFrameMk id="8" creationId="{24C87244-A5A1-48D2-9303-56980FD79902}"/>
          </ac:graphicFrameMkLst>
        </pc:graphicFrameChg>
        <pc:graphicFrameChg chg="del">
          <ac:chgData name="Bahaeddine KHELIJINI" userId="6c4b91d1-8ef8-4091-854f-163d7b0bcafd" providerId="ADAL" clId="{FDD8780B-0442-4DEB-9CAE-7EAA7957AD9E}" dt="2020-03-30T20:56:18.304" v="537" actId="478"/>
          <ac:graphicFrameMkLst>
            <pc:docMk/>
            <pc:sldMk cId="316694698" sldId="276"/>
            <ac:graphicFrameMk id="9" creationId="{A0341097-C571-4E3C-B23E-77477A0370B3}"/>
          </ac:graphicFrameMkLst>
        </pc:graphicFrameChg>
      </pc:sldChg>
      <pc:sldChg chg="addSp delSp modSp add">
        <pc:chgData name="Bahaeddine KHELIJINI" userId="6c4b91d1-8ef8-4091-854f-163d7b0bcafd" providerId="ADAL" clId="{FDD8780B-0442-4DEB-9CAE-7EAA7957AD9E}" dt="2020-03-31T08:09:17.194" v="944" actId="1076"/>
        <pc:sldMkLst>
          <pc:docMk/>
          <pc:sldMk cId="1029055737" sldId="277"/>
        </pc:sldMkLst>
        <pc:spChg chg="mod">
          <ac:chgData name="Bahaeddine KHELIJINI" userId="6c4b91d1-8ef8-4091-854f-163d7b0bcafd" providerId="ADAL" clId="{FDD8780B-0442-4DEB-9CAE-7EAA7957AD9E}" dt="2020-03-30T21:08:35.029" v="769" actId="20577"/>
          <ac:spMkLst>
            <pc:docMk/>
            <pc:sldMk cId="1029055737" sldId="277"/>
            <ac:spMk id="8" creationId="{892C25E7-D676-497B-87ED-5927D6188506}"/>
          </ac:spMkLst>
        </pc:spChg>
        <pc:spChg chg="del">
          <ac:chgData name="Bahaeddine KHELIJINI" userId="6c4b91d1-8ef8-4091-854f-163d7b0bcafd" providerId="ADAL" clId="{FDD8780B-0442-4DEB-9CAE-7EAA7957AD9E}" dt="2020-03-31T08:08:29.487" v="939" actId="478"/>
          <ac:spMkLst>
            <pc:docMk/>
            <pc:sldMk cId="1029055737" sldId="277"/>
            <ac:spMk id="9" creationId="{AD51EEB9-8A68-48DC-8650-7612DD1D9166}"/>
          </ac:spMkLst>
        </pc:spChg>
        <pc:spChg chg="mod">
          <ac:chgData name="Bahaeddine KHELIJINI" userId="6c4b91d1-8ef8-4091-854f-163d7b0bcafd" providerId="ADAL" clId="{FDD8780B-0442-4DEB-9CAE-7EAA7957AD9E}" dt="2020-03-30T21:08:27.111" v="751" actId="20577"/>
          <ac:spMkLst>
            <pc:docMk/>
            <pc:sldMk cId="1029055737" sldId="277"/>
            <ac:spMk id="10" creationId="{B2D5D460-5B0D-47FE-B830-705B3FE703EE}"/>
          </ac:spMkLst>
        </pc:spChg>
        <pc:picChg chg="add mod">
          <ac:chgData name="Bahaeddine KHELIJINI" userId="6c4b91d1-8ef8-4091-854f-163d7b0bcafd" providerId="ADAL" clId="{FDD8780B-0442-4DEB-9CAE-7EAA7957AD9E}" dt="2020-03-31T08:09:17.194" v="944" actId="1076"/>
          <ac:picMkLst>
            <pc:docMk/>
            <pc:sldMk cId="1029055737" sldId="277"/>
            <ac:picMk id="2" creationId="{EF38BC19-3FA4-4B35-80DF-977BA64D94B4}"/>
          </ac:picMkLst>
        </pc:picChg>
      </pc:sldChg>
      <pc:sldChg chg="add ord">
        <pc:chgData name="Bahaeddine KHELIJINI" userId="6c4b91d1-8ef8-4091-854f-163d7b0bcafd" providerId="ADAL" clId="{FDD8780B-0442-4DEB-9CAE-7EAA7957AD9E}" dt="2020-03-31T07:27:46.803" v="806"/>
        <pc:sldMkLst>
          <pc:docMk/>
          <pc:sldMk cId="4003598609" sldId="280"/>
        </pc:sldMkLst>
      </pc:sldChg>
      <pc:sldChg chg="addSp delSp modSp add mod">
        <pc:chgData name="Bahaeddine KHELIJINI" userId="6c4b91d1-8ef8-4091-854f-163d7b0bcafd" providerId="ADAL" clId="{FDD8780B-0442-4DEB-9CAE-7EAA7957AD9E}" dt="2020-03-31T08:03:41.324" v="935" actId="20577"/>
        <pc:sldMkLst>
          <pc:docMk/>
          <pc:sldMk cId="525668396" sldId="281"/>
        </pc:sldMkLst>
        <pc:spChg chg="mod">
          <ac:chgData name="Bahaeddine KHELIJINI" userId="6c4b91d1-8ef8-4091-854f-163d7b0bcafd" providerId="ADAL" clId="{FDD8780B-0442-4DEB-9CAE-7EAA7957AD9E}" dt="2020-03-31T07:36:11.766" v="864" actId="20577"/>
          <ac:spMkLst>
            <pc:docMk/>
            <pc:sldMk cId="525668396" sldId="281"/>
            <ac:spMk id="2" creationId="{EFCC225E-8BBD-4D16-8BFD-888B918DBC37}"/>
          </ac:spMkLst>
        </pc:spChg>
        <pc:spChg chg="mod">
          <ac:chgData name="Bahaeddine KHELIJINI" userId="6c4b91d1-8ef8-4091-854f-163d7b0bcafd" providerId="ADAL" clId="{FDD8780B-0442-4DEB-9CAE-7EAA7957AD9E}" dt="2020-03-31T07:36:26.138" v="867" actId="14100"/>
          <ac:spMkLst>
            <pc:docMk/>
            <pc:sldMk cId="525668396" sldId="281"/>
            <ac:spMk id="9" creationId="{7FBD8E7E-BEAA-4DE5-A7E2-E33F4BD566D6}"/>
          </ac:spMkLst>
        </pc:spChg>
        <pc:spChg chg="add mod">
          <ac:chgData name="Bahaeddine KHELIJINI" userId="6c4b91d1-8ef8-4091-854f-163d7b0bcafd" providerId="ADAL" clId="{FDD8780B-0442-4DEB-9CAE-7EAA7957AD9E}" dt="2020-03-31T07:36:32.577" v="869" actId="1076"/>
          <ac:spMkLst>
            <pc:docMk/>
            <pc:sldMk cId="525668396" sldId="281"/>
            <ac:spMk id="10" creationId="{0EAA5D39-A3E2-4C30-A6E4-33C6D6F33724}"/>
          </ac:spMkLst>
        </pc:spChg>
        <pc:spChg chg="del">
          <ac:chgData name="Bahaeddine KHELIJINI" userId="6c4b91d1-8ef8-4091-854f-163d7b0bcafd" providerId="ADAL" clId="{FDD8780B-0442-4DEB-9CAE-7EAA7957AD9E}" dt="2020-03-31T07:38:57.713" v="893" actId="478"/>
          <ac:spMkLst>
            <pc:docMk/>
            <pc:sldMk cId="525668396" sldId="281"/>
            <ac:spMk id="11" creationId="{A8C48185-D31C-449F-B10F-D59672B21DE6}"/>
          </ac:spMkLst>
        </pc:spChg>
        <pc:spChg chg="mod">
          <ac:chgData name="Bahaeddine KHELIJINI" userId="6c4b91d1-8ef8-4091-854f-163d7b0bcafd" providerId="ADAL" clId="{FDD8780B-0442-4DEB-9CAE-7EAA7957AD9E}" dt="2020-03-31T08:03:41.324" v="935" actId="20577"/>
          <ac:spMkLst>
            <pc:docMk/>
            <pc:sldMk cId="525668396" sldId="281"/>
            <ac:spMk id="15" creationId="{4FC693C3-0336-4BAC-8457-1172FAE05FE7}"/>
          </ac:spMkLst>
        </pc:spChg>
        <pc:graphicFrameChg chg="mod">
          <ac:chgData name="Bahaeddine KHELIJINI" userId="6c4b91d1-8ef8-4091-854f-163d7b0bcafd" providerId="ADAL" clId="{FDD8780B-0442-4DEB-9CAE-7EAA7957AD9E}" dt="2020-03-31T07:38:51.336" v="892"/>
          <ac:graphicFrameMkLst>
            <pc:docMk/>
            <pc:sldMk cId="525668396" sldId="281"/>
            <ac:graphicFrameMk id="8" creationId="{2B879855-BF17-43A3-B1ED-9D8C1AC7F78E}"/>
          </ac:graphicFrameMkLst>
        </pc:graphicFrameChg>
        <pc:graphicFrameChg chg="add del mod">
          <ac:chgData name="Bahaeddine KHELIJINI" userId="6c4b91d1-8ef8-4091-854f-163d7b0bcafd" providerId="ADAL" clId="{FDD8780B-0442-4DEB-9CAE-7EAA7957AD9E}" dt="2020-03-31T07:57:24.141" v="922" actId="207"/>
          <ac:graphicFrameMkLst>
            <pc:docMk/>
            <pc:sldMk cId="525668396" sldId="281"/>
            <ac:graphicFrameMk id="12" creationId="{805DDE16-C0FD-44E7-962B-AD7B8B54AC9B}"/>
          </ac:graphicFrameMkLst>
        </pc:graphicFrameChg>
        <pc:picChg chg="add mod">
          <ac:chgData name="Bahaeddine KHELIJINI" userId="6c4b91d1-8ef8-4091-854f-163d7b0bcafd" providerId="ADAL" clId="{FDD8780B-0442-4DEB-9CAE-7EAA7957AD9E}" dt="2020-03-31T07:57:04.405" v="921" actId="1076"/>
          <ac:picMkLst>
            <pc:docMk/>
            <pc:sldMk cId="525668396" sldId="281"/>
            <ac:picMk id="6" creationId="{863AEDCD-495B-435A-8858-0C73E0C5ED7E}"/>
          </ac:picMkLst>
        </pc:picChg>
      </pc:sldChg>
      <pc:sldChg chg="addSp delSp modSp add del">
        <pc:chgData name="Bahaeddine KHELIJINI" userId="6c4b91d1-8ef8-4091-854f-163d7b0bcafd" providerId="ADAL" clId="{FDD8780B-0442-4DEB-9CAE-7EAA7957AD9E}" dt="2020-03-31T08:14:27.655" v="984" actId="2696"/>
        <pc:sldMkLst>
          <pc:docMk/>
          <pc:sldMk cId="471156765" sldId="283"/>
        </pc:sldMkLst>
        <pc:spChg chg="add del">
          <ac:chgData name="Bahaeddine KHELIJINI" userId="6c4b91d1-8ef8-4091-854f-163d7b0bcafd" providerId="ADAL" clId="{FDD8780B-0442-4DEB-9CAE-7EAA7957AD9E}" dt="2020-03-31T08:11:25.012" v="948"/>
          <ac:spMkLst>
            <pc:docMk/>
            <pc:sldMk cId="471156765" sldId="283"/>
            <ac:spMk id="6" creationId="{732A9FF2-4B62-40FA-826B-5AA4A81A2A4A}"/>
          </ac:spMkLst>
        </pc:spChg>
        <pc:spChg chg="add del">
          <ac:chgData name="Bahaeddine KHELIJINI" userId="6c4b91d1-8ef8-4091-854f-163d7b0bcafd" providerId="ADAL" clId="{FDD8780B-0442-4DEB-9CAE-7EAA7957AD9E}" dt="2020-03-31T08:12:44.109" v="957" actId="478"/>
          <ac:spMkLst>
            <pc:docMk/>
            <pc:sldMk cId="471156765" sldId="283"/>
            <ac:spMk id="7" creationId="{4FBF6FD1-FFC4-4B8D-A7D5-40CA15469A33}"/>
          </ac:spMkLst>
        </pc:spChg>
        <pc:spChg chg="add mod">
          <ac:chgData name="Bahaeddine KHELIJINI" userId="6c4b91d1-8ef8-4091-854f-163d7b0bcafd" providerId="ADAL" clId="{FDD8780B-0442-4DEB-9CAE-7EAA7957AD9E}" dt="2020-03-31T08:13:53.902" v="983" actId="6549"/>
          <ac:spMkLst>
            <pc:docMk/>
            <pc:sldMk cId="471156765" sldId="283"/>
            <ac:spMk id="9" creationId="{016F1E61-D635-4BC5-8D3C-E8368D39643F}"/>
          </ac:spMkLst>
        </pc:spChg>
        <pc:picChg chg="del">
          <ac:chgData name="Bahaeddine KHELIJINI" userId="6c4b91d1-8ef8-4091-854f-163d7b0bcafd" providerId="ADAL" clId="{FDD8780B-0442-4DEB-9CAE-7EAA7957AD9E}" dt="2020-03-31T08:09:25.802" v="946" actId="478"/>
          <ac:picMkLst>
            <pc:docMk/>
            <pc:sldMk cId="471156765" sldId="283"/>
            <ac:picMk id="2" creationId="{EF38BC19-3FA4-4B35-80DF-977BA64D94B4}"/>
          </ac:picMkLst>
        </pc:picChg>
      </pc:sldChg>
      <pc:sldChg chg="add del">
        <pc:chgData name="Bahaeddine KHELIJINI" userId="6c4b91d1-8ef8-4091-854f-163d7b0bcafd" providerId="ADAL" clId="{FDD8780B-0442-4DEB-9CAE-7EAA7957AD9E}" dt="2020-03-31T08:14:27.655" v="985" actId="2696"/>
        <pc:sldMkLst>
          <pc:docMk/>
          <pc:sldMk cId="4141249119" sldId="284"/>
        </pc:sldMkLst>
      </pc:sldChg>
      <pc:sldChg chg="delSp modSp add del">
        <pc:chgData name="Bahaeddine KHELIJINI" userId="6c4b91d1-8ef8-4091-854f-163d7b0bcafd" providerId="ADAL" clId="{FDD8780B-0442-4DEB-9CAE-7EAA7957AD9E}" dt="2020-03-31T08:14:27.678" v="986" actId="2696"/>
        <pc:sldMkLst>
          <pc:docMk/>
          <pc:sldMk cId="2902136599" sldId="285"/>
        </pc:sldMkLst>
        <pc:spChg chg="del mod">
          <ac:chgData name="Bahaeddine KHELIJINI" userId="6c4b91d1-8ef8-4091-854f-163d7b0bcafd" providerId="ADAL" clId="{FDD8780B-0442-4DEB-9CAE-7EAA7957AD9E}" dt="2020-03-31T08:12:37.448" v="956" actId="478"/>
          <ac:spMkLst>
            <pc:docMk/>
            <pc:sldMk cId="2902136599" sldId="285"/>
            <ac:spMk id="7" creationId="{4FBF6FD1-FFC4-4B8D-A7D5-40CA15469A33}"/>
          </ac:spMkLst>
        </pc:spChg>
      </pc:sldChg>
    </pc:docChg>
  </pc:docChgLst>
  <pc:docChgLst>
    <pc:chgData name="Fadi EL GEMAYEL" userId="746d03de-479e-4c1a-bba7-9b1e56fed2d6" providerId="ADAL" clId="{95B53271-0696-4769-9E12-095809A473BC}"/>
    <pc:docChg chg="undo custSel addSld delSld modSld sldOrd modSection">
      <pc:chgData name="Fadi EL GEMAYEL" userId="746d03de-479e-4c1a-bba7-9b1e56fed2d6" providerId="ADAL" clId="{95B53271-0696-4769-9E12-095809A473BC}" dt="2020-03-31T11:32:59.942" v="8727" actId="20577"/>
      <pc:docMkLst>
        <pc:docMk/>
      </pc:docMkLst>
      <pc:sldChg chg="del">
        <pc:chgData name="Fadi EL GEMAYEL" userId="746d03de-479e-4c1a-bba7-9b1e56fed2d6" providerId="ADAL" clId="{95B53271-0696-4769-9E12-095809A473BC}" dt="2020-03-30T19:59:23.556" v="0" actId="2696"/>
        <pc:sldMkLst>
          <pc:docMk/>
          <pc:sldMk cId="27281422" sldId="256"/>
        </pc:sldMkLst>
      </pc:sldChg>
      <pc:sldChg chg="modSp del">
        <pc:chgData name="Fadi EL GEMAYEL" userId="746d03de-479e-4c1a-bba7-9b1e56fed2d6" providerId="ADAL" clId="{95B53271-0696-4769-9E12-095809A473BC}" dt="2020-03-31T08:18:40.711" v="8369" actId="2696"/>
        <pc:sldMkLst>
          <pc:docMk/>
          <pc:sldMk cId="1607171591" sldId="257"/>
        </pc:sldMkLst>
        <pc:spChg chg="mod">
          <ac:chgData name="Fadi EL GEMAYEL" userId="746d03de-479e-4c1a-bba7-9b1e56fed2d6" providerId="ADAL" clId="{95B53271-0696-4769-9E12-095809A473BC}" dt="2020-03-30T20:08:29.667" v="302" actId="20577"/>
          <ac:spMkLst>
            <pc:docMk/>
            <pc:sldMk cId="1607171591" sldId="257"/>
            <ac:spMk id="8" creationId="{892C25E7-D676-497B-87ED-5927D6188506}"/>
          </ac:spMkLst>
        </pc:spChg>
        <pc:spChg chg="mod">
          <ac:chgData name="Fadi EL GEMAYEL" userId="746d03de-479e-4c1a-bba7-9b1e56fed2d6" providerId="ADAL" clId="{95B53271-0696-4769-9E12-095809A473BC}" dt="2020-03-30T20:08:26.790" v="294" actId="20577"/>
          <ac:spMkLst>
            <pc:docMk/>
            <pc:sldMk cId="1607171591" sldId="257"/>
            <ac:spMk id="10" creationId="{B2D5D460-5B0D-47FE-B830-705B3FE703EE}"/>
          </ac:spMkLst>
        </pc:spChg>
      </pc:sldChg>
      <pc:sldChg chg="delSp modSp">
        <pc:chgData name="Fadi EL GEMAYEL" userId="746d03de-479e-4c1a-bba7-9b1e56fed2d6" providerId="ADAL" clId="{95B53271-0696-4769-9E12-095809A473BC}" dt="2020-03-31T08:20:34.663" v="8398" actId="11"/>
        <pc:sldMkLst>
          <pc:docMk/>
          <pc:sldMk cId="3534838126" sldId="258"/>
        </pc:sldMkLst>
        <pc:spChg chg="mod">
          <ac:chgData name="Fadi EL GEMAYEL" userId="746d03de-479e-4c1a-bba7-9b1e56fed2d6" providerId="ADAL" clId="{95B53271-0696-4769-9E12-095809A473BC}" dt="2020-03-30T20:06:34.106" v="130" actId="20577"/>
          <ac:spMkLst>
            <pc:docMk/>
            <pc:sldMk cId="3534838126" sldId="258"/>
            <ac:spMk id="2" creationId="{E8DE4832-8B27-4F05-8503-C9CD31C48A40}"/>
          </ac:spMkLst>
        </pc:spChg>
        <pc:spChg chg="mod">
          <ac:chgData name="Fadi EL GEMAYEL" userId="746d03de-479e-4c1a-bba7-9b1e56fed2d6" providerId="ADAL" clId="{95B53271-0696-4769-9E12-095809A473BC}" dt="2020-03-31T08:20:34.663" v="8398" actId="11"/>
          <ac:spMkLst>
            <pc:docMk/>
            <pc:sldMk cId="3534838126" sldId="258"/>
            <ac:spMk id="6" creationId="{A26B6939-32E9-4E6E-BE0F-99E1A57932FC}"/>
          </ac:spMkLst>
        </pc:spChg>
        <pc:spChg chg="del">
          <ac:chgData name="Fadi EL GEMAYEL" userId="746d03de-479e-4c1a-bba7-9b1e56fed2d6" providerId="ADAL" clId="{95B53271-0696-4769-9E12-095809A473BC}" dt="2020-03-30T20:06:29.777" v="121" actId="478"/>
          <ac:spMkLst>
            <pc:docMk/>
            <pc:sldMk cId="3534838126" sldId="258"/>
            <ac:spMk id="7" creationId="{01D9FE0E-BDFA-4FB3-933A-6B165C81EF4D}"/>
          </ac:spMkLst>
        </pc:spChg>
        <pc:spChg chg="del">
          <ac:chgData name="Fadi EL GEMAYEL" userId="746d03de-479e-4c1a-bba7-9b1e56fed2d6" providerId="ADAL" clId="{95B53271-0696-4769-9E12-095809A473BC}" dt="2020-03-30T20:06:31.736" v="122" actId="478"/>
          <ac:spMkLst>
            <pc:docMk/>
            <pc:sldMk cId="3534838126" sldId="258"/>
            <ac:spMk id="8" creationId="{9F4BA2C4-D3E2-4099-A6D8-E917EA146EFF}"/>
          </ac:spMkLst>
        </pc:spChg>
      </pc:sldChg>
      <pc:sldChg chg="del">
        <pc:chgData name="Fadi EL GEMAYEL" userId="746d03de-479e-4c1a-bba7-9b1e56fed2d6" providerId="ADAL" clId="{95B53271-0696-4769-9E12-095809A473BC}" dt="2020-03-30T19:59:23.587" v="1" actId="2696"/>
        <pc:sldMkLst>
          <pc:docMk/>
          <pc:sldMk cId="3088953026" sldId="259"/>
        </pc:sldMkLst>
      </pc:sldChg>
      <pc:sldChg chg="modSp">
        <pc:chgData name="Fadi EL GEMAYEL" userId="746d03de-479e-4c1a-bba7-9b1e56fed2d6" providerId="ADAL" clId="{95B53271-0696-4769-9E12-095809A473BC}" dt="2020-03-30T20:05:25.925" v="120" actId="20577"/>
        <pc:sldMkLst>
          <pc:docMk/>
          <pc:sldMk cId="2321189930" sldId="260"/>
        </pc:sldMkLst>
        <pc:spChg chg="mod">
          <ac:chgData name="Fadi EL GEMAYEL" userId="746d03de-479e-4c1a-bba7-9b1e56fed2d6" providerId="ADAL" clId="{95B53271-0696-4769-9E12-095809A473BC}" dt="2020-03-30T20:04:17.218" v="36" actId="20577"/>
          <ac:spMkLst>
            <pc:docMk/>
            <pc:sldMk cId="2321189930" sldId="260"/>
            <ac:spMk id="4" creationId="{B6A2E143-70F8-4FA1-897D-FFEFFCC2EEE0}"/>
          </ac:spMkLst>
        </pc:spChg>
        <pc:spChg chg="mod">
          <ac:chgData name="Fadi EL GEMAYEL" userId="746d03de-479e-4c1a-bba7-9b1e56fed2d6" providerId="ADAL" clId="{95B53271-0696-4769-9E12-095809A473BC}" dt="2020-03-30T20:05:25.925" v="120" actId="20577"/>
          <ac:spMkLst>
            <pc:docMk/>
            <pc:sldMk cId="2321189930" sldId="260"/>
            <ac:spMk id="5" creationId="{BD8B77AF-518F-4E2A-84BF-15EE0D4C9094}"/>
          </ac:spMkLst>
        </pc:spChg>
        <pc:spChg chg="mod">
          <ac:chgData name="Fadi EL GEMAYEL" userId="746d03de-479e-4c1a-bba7-9b1e56fed2d6" providerId="ADAL" clId="{95B53271-0696-4769-9E12-095809A473BC}" dt="2020-03-30T20:00:07.535" v="32"/>
          <ac:spMkLst>
            <pc:docMk/>
            <pc:sldMk cId="2321189930" sldId="260"/>
            <ac:spMk id="6" creationId="{C855060E-08D3-4B64-AE92-91A0A36D26D7}"/>
          </ac:spMkLst>
        </pc:spChg>
      </pc:sldChg>
      <pc:sldChg chg="addSp delSp modSp add">
        <pc:chgData name="Fadi EL GEMAYEL" userId="746d03de-479e-4c1a-bba7-9b1e56fed2d6" providerId="ADAL" clId="{95B53271-0696-4769-9E12-095809A473BC}" dt="2020-03-31T08:18:59.928" v="8373"/>
        <pc:sldMkLst>
          <pc:docMk/>
          <pc:sldMk cId="328766667" sldId="261"/>
        </pc:sldMkLst>
        <pc:spChg chg="add mod">
          <ac:chgData name="Fadi EL GEMAYEL" userId="746d03de-479e-4c1a-bba7-9b1e56fed2d6" providerId="ADAL" clId="{95B53271-0696-4769-9E12-095809A473BC}" dt="2020-03-31T07:19:48.534" v="6164" actId="1076"/>
          <ac:spMkLst>
            <pc:docMk/>
            <pc:sldMk cId="328766667" sldId="261"/>
            <ac:spMk id="2" creationId="{CFEA6C0A-73EF-4D02-BD84-F6F6A5751229}"/>
          </ac:spMkLst>
        </pc:spChg>
        <pc:spChg chg="mod">
          <ac:chgData name="Fadi EL GEMAYEL" userId="746d03de-479e-4c1a-bba7-9b1e56fed2d6" providerId="ADAL" clId="{95B53271-0696-4769-9E12-095809A473BC}" dt="2020-03-30T20:08:49.595" v="350" actId="20577"/>
          <ac:spMkLst>
            <pc:docMk/>
            <pc:sldMk cId="328766667" sldId="261"/>
            <ac:spMk id="8" creationId="{892C25E7-D676-497B-87ED-5927D6188506}"/>
          </ac:spMkLst>
        </pc:spChg>
        <pc:spChg chg="mod">
          <ac:chgData name="Fadi EL GEMAYEL" userId="746d03de-479e-4c1a-bba7-9b1e56fed2d6" providerId="ADAL" clId="{95B53271-0696-4769-9E12-095809A473BC}" dt="2020-03-31T07:19:02.142" v="6058" actId="20577"/>
          <ac:spMkLst>
            <pc:docMk/>
            <pc:sldMk cId="328766667" sldId="261"/>
            <ac:spMk id="9" creationId="{AD51EEB9-8A68-48DC-8650-7612DD1D9166}"/>
          </ac:spMkLst>
        </pc:spChg>
        <pc:spChg chg="mod">
          <ac:chgData name="Fadi EL GEMAYEL" userId="746d03de-479e-4c1a-bba7-9b1e56fed2d6" providerId="ADAL" clId="{95B53271-0696-4769-9E12-095809A473BC}" dt="2020-03-31T08:18:59.928" v="8373"/>
          <ac:spMkLst>
            <pc:docMk/>
            <pc:sldMk cId="328766667" sldId="261"/>
            <ac:spMk id="10" creationId="{B2D5D460-5B0D-47FE-B830-705B3FE703EE}"/>
          </ac:spMkLst>
        </pc:spChg>
        <pc:spChg chg="add del mod">
          <ac:chgData name="Fadi EL GEMAYEL" userId="746d03de-479e-4c1a-bba7-9b1e56fed2d6" providerId="ADAL" clId="{95B53271-0696-4769-9E12-095809A473BC}" dt="2020-03-30T20:34:44.069" v="1382" actId="478"/>
          <ac:spMkLst>
            <pc:docMk/>
            <pc:sldMk cId="328766667" sldId="261"/>
            <ac:spMk id="11" creationId="{14C4A538-5D57-45A2-B810-B4EE8E43E192}"/>
          </ac:spMkLst>
        </pc:spChg>
      </pc:sldChg>
      <pc:sldChg chg="del">
        <pc:chgData name="Fadi EL GEMAYEL" userId="746d03de-479e-4c1a-bba7-9b1e56fed2d6" providerId="ADAL" clId="{95B53271-0696-4769-9E12-095809A473BC}" dt="2020-03-30T19:59:24.860" v="2" actId="2696"/>
        <pc:sldMkLst>
          <pc:docMk/>
          <pc:sldMk cId="4147064232" sldId="261"/>
        </pc:sldMkLst>
      </pc:sldChg>
      <pc:sldChg chg="del">
        <pc:chgData name="Fadi EL GEMAYEL" userId="746d03de-479e-4c1a-bba7-9b1e56fed2d6" providerId="ADAL" clId="{95B53271-0696-4769-9E12-095809A473BC}" dt="2020-03-30T20:08:17.561" v="283" actId="2696"/>
        <pc:sldMkLst>
          <pc:docMk/>
          <pc:sldMk cId="3016848360" sldId="262"/>
        </pc:sldMkLst>
      </pc:sldChg>
      <pc:sldChg chg="add">
        <pc:chgData name="Fadi EL GEMAYEL" userId="746d03de-479e-4c1a-bba7-9b1e56fed2d6" providerId="ADAL" clId="{95B53271-0696-4769-9E12-095809A473BC}" dt="2020-03-30T20:08:52.191" v="351"/>
        <pc:sldMkLst>
          <pc:docMk/>
          <pc:sldMk cId="4289176760" sldId="262"/>
        </pc:sldMkLst>
      </pc:sldChg>
      <pc:sldChg chg="addSp delSp modSp add mod">
        <pc:chgData name="Fadi EL GEMAYEL" userId="746d03de-479e-4c1a-bba7-9b1e56fed2d6" providerId="ADAL" clId="{95B53271-0696-4769-9E12-095809A473BC}" dt="2020-03-31T08:19:13.488" v="8374"/>
        <pc:sldMkLst>
          <pc:docMk/>
          <pc:sldMk cId="500117773" sldId="263"/>
        </pc:sldMkLst>
        <pc:spChg chg="mod">
          <ac:chgData name="Fadi EL GEMAYEL" userId="746d03de-479e-4c1a-bba7-9b1e56fed2d6" providerId="ADAL" clId="{95B53271-0696-4769-9E12-095809A473BC}" dt="2020-03-30T20:27:48.278" v="702" actId="6549"/>
          <ac:spMkLst>
            <pc:docMk/>
            <pc:sldMk cId="500117773" sldId="263"/>
            <ac:spMk id="2" creationId="{EFCC225E-8BBD-4D16-8BFD-888B918DBC37}"/>
          </ac:spMkLst>
        </pc:spChg>
        <pc:spChg chg="del">
          <ac:chgData name="Fadi EL GEMAYEL" userId="746d03de-479e-4c1a-bba7-9b1e56fed2d6" providerId="ADAL" clId="{95B53271-0696-4769-9E12-095809A473BC}" dt="2020-03-30T20:19:26.155" v="387" actId="478"/>
          <ac:spMkLst>
            <pc:docMk/>
            <pc:sldMk cId="500117773" sldId="263"/>
            <ac:spMk id="6" creationId="{3554B31D-B531-408C-837B-94567C205D8F}"/>
          </ac:spMkLst>
        </pc:spChg>
        <pc:spChg chg="mod">
          <ac:chgData name="Fadi EL GEMAYEL" userId="746d03de-479e-4c1a-bba7-9b1e56fed2d6" providerId="ADAL" clId="{95B53271-0696-4769-9E12-095809A473BC}" dt="2020-03-31T08:19:13.488" v="8374"/>
          <ac:spMkLst>
            <pc:docMk/>
            <pc:sldMk cId="500117773" sldId="263"/>
            <ac:spMk id="7" creationId="{790D673E-DFC3-41B0-92B0-71DE896C96F6}"/>
          </ac:spMkLst>
        </pc:spChg>
        <pc:spChg chg="add del mod">
          <ac:chgData name="Fadi EL GEMAYEL" userId="746d03de-479e-4c1a-bba7-9b1e56fed2d6" providerId="ADAL" clId="{95B53271-0696-4769-9E12-095809A473BC}" dt="2020-03-30T20:27:45.995" v="701" actId="478"/>
          <ac:spMkLst>
            <pc:docMk/>
            <pc:sldMk cId="500117773" sldId="263"/>
            <ac:spMk id="9" creationId="{28701AE0-C048-4FBF-BDDE-79939184910E}"/>
          </ac:spMkLst>
        </pc:spChg>
        <pc:spChg chg="add mod">
          <ac:chgData name="Fadi EL GEMAYEL" userId="746d03de-479e-4c1a-bba7-9b1e56fed2d6" providerId="ADAL" clId="{95B53271-0696-4769-9E12-095809A473BC}" dt="2020-03-31T07:53:25.718" v="6805" actId="20577"/>
          <ac:spMkLst>
            <pc:docMk/>
            <pc:sldMk cId="500117773" sldId="263"/>
            <ac:spMk id="10" creationId="{4303746B-6F88-410B-B34A-604981CC081C}"/>
          </ac:spMkLst>
        </pc:spChg>
        <pc:graphicFrameChg chg="add mod">
          <ac:chgData name="Fadi EL GEMAYEL" userId="746d03de-479e-4c1a-bba7-9b1e56fed2d6" providerId="ADAL" clId="{95B53271-0696-4769-9E12-095809A473BC}" dt="2020-03-30T20:19:47.976" v="390" actId="1076"/>
          <ac:graphicFrameMkLst>
            <pc:docMk/>
            <pc:sldMk cId="500117773" sldId="263"/>
            <ac:graphicFrameMk id="8" creationId="{92241600-BAA3-4867-84B9-C9F0DAA07D28}"/>
          </ac:graphicFrameMkLst>
        </pc:graphicFrameChg>
      </pc:sldChg>
      <pc:sldChg chg="addSp delSp modSp add mod">
        <pc:chgData name="Fadi EL GEMAYEL" userId="746d03de-479e-4c1a-bba7-9b1e56fed2d6" providerId="ADAL" clId="{95B53271-0696-4769-9E12-095809A473BC}" dt="2020-03-31T08:19:13.488" v="8374"/>
        <pc:sldMkLst>
          <pc:docMk/>
          <pc:sldMk cId="792211659" sldId="264"/>
        </pc:sldMkLst>
        <pc:spChg chg="mod">
          <ac:chgData name="Fadi EL GEMAYEL" userId="746d03de-479e-4c1a-bba7-9b1e56fed2d6" providerId="ADAL" clId="{95B53271-0696-4769-9E12-095809A473BC}" dt="2020-03-30T20:20:40.725" v="401"/>
          <ac:spMkLst>
            <pc:docMk/>
            <pc:sldMk cId="792211659" sldId="264"/>
            <ac:spMk id="2" creationId="{EFCC225E-8BBD-4D16-8BFD-888B918DBC37}"/>
          </ac:spMkLst>
        </pc:spChg>
        <pc:spChg chg="add del mod">
          <ac:chgData name="Fadi EL GEMAYEL" userId="746d03de-479e-4c1a-bba7-9b1e56fed2d6" providerId="ADAL" clId="{95B53271-0696-4769-9E12-095809A473BC}" dt="2020-03-30T20:43:41.972" v="1819" actId="478"/>
          <ac:spMkLst>
            <pc:docMk/>
            <pc:sldMk cId="792211659" sldId="264"/>
            <ac:spMk id="6" creationId="{93AAB039-2570-4D5E-9542-B9DF27E7F5C4}"/>
          </ac:spMkLst>
        </pc:spChg>
        <pc:spChg chg="mod">
          <ac:chgData name="Fadi EL GEMAYEL" userId="746d03de-479e-4c1a-bba7-9b1e56fed2d6" providerId="ADAL" clId="{95B53271-0696-4769-9E12-095809A473BC}" dt="2020-03-31T08:19:13.488" v="8374"/>
          <ac:spMkLst>
            <pc:docMk/>
            <pc:sldMk cId="792211659" sldId="264"/>
            <ac:spMk id="7" creationId="{790D673E-DFC3-41B0-92B0-71DE896C96F6}"/>
          </ac:spMkLst>
        </pc:spChg>
        <pc:spChg chg="add mod">
          <ac:chgData name="Fadi EL GEMAYEL" userId="746d03de-479e-4c1a-bba7-9b1e56fed2d6" providerId="ADAL" clId="{95B53271-0696-4769-9E12-095809A473BC}" dt="2020-03-31T04:50:24.351" v="2333" actId="20577"/>
          <ac:spMkLst>
            <pc:docMk/>
            <pc:sldMk cId="792211659" sldId="264"/>
            <ac:spMk id="11" creationId="{5A5C5CAA-A2EC-4E4C-BF89-6EC1659042C9}"/>
          </ac:spMkLst>
        </pc:spChg>
        <pc:graphicFrameChg chg="del">
          <ac:chgData name="Fadi EL GEMAYEL" userId="746d03de-479e-4c1a-bba7-9b1e56fed2d6" providerId="ADAL" clId="{95B53271-0696-4769-9E12-095809A473BC}" dt="2020-03-30T20:20:46.253" v="402" actId="478"/>
          <ac:graphicFrameMkLst>
            <pc:docMk/>
            <pc:sldMk cId="792211659" sldId="264"/>
            <ac:graphicFrameMk id="8" creationId="{92241600-BAA3-4867-84B9-C9F0DAA07D28}"/>
          </ac:graphicFrameMkLst>
        </pc:graphicFrameChg>
        <pc:graphicFrameChg chg="add mod">
          <ac:chgData name="Fadi EL GEMAYEL" userId="746d03de-479e-4c1a-bba7-9b1e56fed2d6" providerId="ADAL" clId="{95B53271-0696-4769-9E12-095809A473BC}" dt="2020-03-30T20:21:03.418" v="405" actId="1076"/>
          <ac:graphicFrameMkLst>
            <pc:docMk/>
            <pc:sldMk cId="792211659" sldId="264"/>
            <ac:graphicFrameMk id="9" creationId="{8F764644-FB4B-48D9-92FD-259144C6E060}"/>
          </ac:graphicFrameMkLst>
        </pc:graphicFrameChg>
      </pc:sldChg>
      <pc:sldChg chg="add del">
        <pc:chgData name="Fadi EL GEMAYEL" userId="746d03de-479e-4c1a-bba7-9b1e56fed2d6" providerId="ADAL" clId="{95B53271-0696-4769-9E12-095809A473BC}" dt="2020-03-30T20:20:24.088" v="397" actId="2696"/>
        <pc:sldMkLst>
          <pc:docMk/>
          <pc:sldMk cId="3797659547" sldId="264"/>
        </pc:sldMkLst>
      </pc:sldChg>
      <pc:sldChg chg="addSp delSp modSp">
        <pc:chgData name="Fadi EL GEMAYEL" userId="746d03de-479e-4c1a-bba7-9b1e56fed2d6" providerId="ADAL" clId="{95B53271-0696-4769-9E12-095809A473BC}" dt="2020-03-31T08:19:13.488" v="8374"/>
        <pc:sldMkLst>
          <pc:docMk/>
          <pc:sldMk cId="2989103421" sldId="265"/>
        </pc:sldMkLst>
        <pc:spChg chg="mod">
          <ac:chgData name="Fadi EL GEMAYEL" userId="746d03de-479e-4c1a-bba7-9b1e56fed2d6" providerId="ADAL" clId="{95B53271-0696-4769-9E12-095809A473BC}" dt="2020-03-31T08:19:13.488" v="8374"/>
          <ac:spMkLst>
            <pc:docMk/>
            <pc:sldMk cId="2989103421" sldId="265"/>
            <ac:spMk id="7" creationId="{790D673E-DFC3-41B0-92B0-71DE896C96F6}"/>
          </ac:spMkLst>
        </pc:spChg>
        <pc:spChg chg="add del mod">
          <ac:chgData name="Fadi EL GEMAYEL" userId="746d03de-479e-4c1a-bba7-9b1e56fed2d6" providerId="ADAL" clId="{95B53271-0696-4769-9E12-095809A473BC}" dt="2020-03-31T04:40:33.189" v="1899"/>
          <ac:spMkLst>
            <pc:docMk/>
            <pc:sldMk cId="2989103421" sldId="265"/>
            <ac:spMk id="11" creationId="{8EE2ADC4-4C0B-48A0-B344-711A3BE14F83}"/>
          </ac:spMkLst>
        </pc:spChg>
        <pc:spChg chg="add mod">
          <ac:chgData name="Fadi EL GEMAYEL" userId="746d03de-479e-4c1a-bba7-9b1e56fed2d6" providerId="ADAL" clId="{95B53271-0696-4769-9E12-095809A473BC}" dt="2020-03-31T07:53:46.965" v="6811" actId="20577"/>
          <ac:spMkLst>
            <pc:docMk/>
            <pc:sldMk cId="2989103421" sldId="265"/>
            <ac:spMk id="13" creationId="{A90C4A7F-E977-4B15-8B92-294C5E5381C1}"/>
          </ac:spMkLst>
        </pc:spChg>
        <pc:spChg chg="add del">
          <ac:chgData name="Fadi EL GEMAYEL" userId="746d03de-479e-4c1a-bba7-9b1e56fed2d6" providerId="ADAL" clId="{95B53271-0696-4769-9E12-095809A473BC}" dt="2020-03-31T04:52:56.264" v="2617"/>
          <ac:spMkLst>
            <pc:docMk/>
            <pc:sldMk cId="2989103421" sldId="265"/>
            <ac:spMk id="14" creationId="{0F97DE3A-D5B2-4E70-AC0F-444A6C31F41C}"/>
          </ac:spMkLst>
        </pc:spChg>
        <pc:spChg chg="add mod">
          <ac:chgData name="Fadi EL GEMAYEL" userId="746d03de-479e-4c1a-bba7-9b1e56fed2d6" providerId="ADAL" clId="{95B53271-0696-4769-9E12-095809A473BC}" dt="2020-03-31T04:53:21.438" v="2667" actId="20577"/>
          <ac:spMkLst>
            <pc:docMk/>
            <pc:sldMk cId="2989103421" sldId="265"/>
            <ac:spMk id="15" creationId="{0AC65A1A-9951-4D07-BAA2-E72338581DFA}"/>
          </ac:spMkLst>
        </pc:spChg>
      </pc:sldChg>
      <pc:sldChg chg="addSp modSp">
        <pc:chgData name="Fadi EL GEMAYEL" userId="746d03de-479e-4c1a-bba7-9b1e56fed2d6" providerId="ADAL" clId="{95B53271-0696-4769-9E12-095809A473BC}" dt="2020-03-31T08:19:13.488" v="8374"/>
        <pc:sldMkLst>
          <pc:docMk/>
          <pc:sldMk cId="2750326001" sldId="266"/>
        </pc:sldMkLst>
        <pc:spChg chg="add mod">
          <ac:chgData name="Fadi EL GEMAYEL" userId="746d03de-479e-4c1a-bba7-9b1e56fed2d6" providerId="ADAL" clId="{95B53271-0696-4769-9E12-095809A473BC}" dt="2020-03-31T04:54:32.984" v="2700" actId="1076"/>
          <ac:spMkLst>
            <pc:docMk/>
            <pc:sldMk cId="2750326001" sldId="266"/>
            <ac:spMk id="6" creationId="{96E30D5F-0822-45E4-BE7A-28033E43B3E3}"/>
          </ac:spMkLst>
        </pc:spChg>
        <pc:spChg chg="mod">
          <ac:chgData name="Fadi EL GEMAYEL" userId="746d03de-479e-4c1a-bba7-9b1e56fed2d6" providerId="ADAL" clId="{95B53271-0696-4769-9E12-095809A473BC}" dt="2020-03-31T08:19:13.488" v="8374"/>
          <ac:spMkLst>
            <pc:docMk/>
            <pc:sldMk cId="2750326001" sldId="266"/>
            <ac:spMk id="7" creationId="{790D673E-DFC3-41B0-92B0-71DE896C96F6}"/>
          </ac:spMkLst>
        </pc:spChg>
        <pc:spChg chg="add mod">
          <ac:chgData name="Fadi EL GEMAYEL" userId="746d03de-479e-4c1a-bba7-9b1e56fed2d6" providerId="ADAL" clId="{95B53271-0696-4769-9E12-095809A473BC}" dt="2020-03-31T08:09:36.847" v="8041" actId="20577"/>
          <ac:spMkLst>
            <pc:docMk/>
            <pc:sldMk cId="2750326001" sldId="266"/>
            <ac:spMk id="10" creationId="{BBC992D9-BA63-469B-BBC7-D93CD01815F3}"/>
          </ac:spMkLst>
        </pc:spChg>
        <pc:spChg chg="add mod">
          <ac:chgData name="Fadi EL GEMAYEL" userId="746d03de-479e-4c1a-bba7-9b1e56fed2d6" providerId="ADAL" clId="{95B53271-0696-4769-9E12-095809A473BC}" dt="2020-03-31T04:54:50.030" v="2747" actId="20577"/>
          <ac:spMkLst>
            <pc:docMk/>
            <pc:sldMk cId="2750326001" sldId="266"/>
            <ac:spMk id="11" creationId="{826969E8-35DB-43D7-8A0A-83012A122490}"/>
          </ac:spMkLst>
        </pc:spChg>
      </pc:sldChg>
      <pc:sldChg chg="addSp modSp">
        <pc:chgData name="Fadi EL GEMAYEL" userId="746d03de-479e-4c1a-bba7-9b1e56fed2d6" providerId="ADAL" clId="{95B53271-0696-4769-9E12-095809A473BC}" dt="2020-03-31T08:19:13.488" v="8374"/>
        <pc:sldMkLst>
          <pc:docMk/>
          <pc:sldMk cId="2107585326" sldId="267"/>
        </pc:sldMkLst>
        <pc:spChg chg="mod">
          <ac:chgData name="Fadi EL GEMAYEL" userId="746d03de-479e-4c1a-bba7-9b1e56fed2d6" providerId="ADAL" clId="{95B53271-0696-4769-9E12-095809A473BC}" dt="2020-03-31T08:19:13.488" v="8374"/>
          <ac:spMkLst>
            <pc:docMk/>
            <pc:sldMk cId="2107585326" sldId="267"/>
            <ac:spMk id="7" creationId="{790D673E-DFC3-41B0-92B0-71DE896C96F6}"/>
          </ac:spMkLst>
        </pc:spChg>
        <pc:spChg chg="add mod">
          <ac:chgData name="Fadi EL GEMAYEL" userId="746d03de-479e-4c1a-bba7-9b1e56fed2d6" providerId="ADAL" clId="{95B53271-0696-4769-9E12-095809A473BC}" dt="2020-03-31T04:55:35.254" v="2799" actId="20577"/>
          <ac:spMkLst>
            <pc:docMk/>
            <pc:sldMk cId="2107585326" sldId="267"/>
            <ac:spMk id="10" creationId="{5E469FA7-CF24-44C2-BCEC-947E5C9A2BC1}"/>
          </ac:spMkLst>
        </pc:spChg>
        <pc:spChg chg="add mod">
          <ac:chgData name="Fadi EL GEMAYEL" userId="746d03de-479e-4c1a-bba7-9b1e56fed2d6" providerId="ADAL" clId="{95B53271-0696-4769-9E12-095809A473BC}" dt="2020-03-31T04:56:42.407" v="2958" actId="20577"/>
          <ac:spMkLst>
            <pc:docMk/>
            <pc:sldMk cId="2107585326" sldId="267"/>
            <ac:spMk id="11" creationId="{F1D10800-3973-4006-B948-9C1CF7697AE9}"/>
          </ac:spMkLst>
        </pc:spChg>
      </pc:sldChg>
      <pc:sldChg chg="addSp delSp modSp del">
        <pc:chgData name="Fadi EL GEMAYEL" userId="746d03de-479e-4c1a-bba7-9b1e56fed2d6" providerId="ADAL" clId="{95B53271-0696-4769-9E12-095809A473BC}" dt="2020-03-31T07:43:23.769" v="6608" actId="2696"/>
        <pc:sldMkLst>
          <pc:docMk/>
          <pc:sldMk cId="2566671107" sldId="268"/>
        </pc:sldMkLst>
        <pc:spChg chg="add mod">
          <ac:chgData name="Fadi EL GEMAYEL" userId="746d03de-479e-4c1a-bba7-9b1e56fed2d6" providerId="ADAL" clId="{95B53271-0696-4769-9E12-095809A473BC}" dt="2020-03-31T05:13:03.390" v="3261" actId="20577"/>
          <ac:spMkLst>
            <pc:docMk/>
            <pc:sldMk cId="2566671107" sldId="268"/>
            <ac:spMk id="11" creationId="{E2EEF517-9626-4944-A324-9266062EC0B6}"/>
          </ac:spMkLst>
        </pc:spChg>
        <pc:spChg chg="add del mod">
          <ac:chgData name="Fadi EL GEMAYEL" userId="746d03de-479e-4c1a-bba7-9b1e56fed2d6" providerId="ADAL" clId="{95B53271-0696-4769-9E12-095809A473BC}" dt="2020-03-31T07:43:21.264" v="6607"/>
          <ac:spMkLst>
            <pc:docMk/>
            <pc:sldMk cId="2566671107" sldId="268"/>
            <ac:spMk id="12" creationId="{DF8A293C-9C80-4B32-8E58-74C907303B87}"/>
          </ac:spMkLst>
        </pc:spChg>
      </pc:sldChg>
      <pc:sldChg chg="addSp delSp modSp">
        <pc:chgData name="Fadi EL GEMAYEL" userId="746d03de-479e-4c1a-bba7-9b1e56fed2d6" providerId="ADAL" clId="{95B53271-0696-4769-9E12-095809A473BC}" dt="2020-03-31T08:19:13.488" v="8374"/>
        <pc:sldMkLst>
          <pc:docMk/>
          <pc:sldMk cId="1012345436" sldId="269"/>
        </pc:sldMkLst>
        <pc:spChg chg="mod">
          <ac:chgData name="Fadi EL GEMAYEL" userId="746d03de-479e-4c1a-bba7-9b1e56fed2d6" providerId="ADAL" clId="{95B53271-0696-4769-9E12-095809A473BC}" dt="2020-03-31T07:42:12.773" v="6582" actId="20577"/>
          <ac:spMkLst>
            <pc:docMk/>
            <pc:sldMk cId="1012345436" sldId="269"/>
            <ac:spMk id="2" creationId="{EFCC225E-8BBD-4D16-8BFD-888B918DBC37}"/>
          </ac:spMkLst>
        </pc:spChg>
        <pc:spChg chg="add del mod">
          <ac:chgData name="Fadi EL GEMAYEL" userId="746d03de-479e-4c1a-bba7-9b1e56fed2d6" providerId="ADAL" clId="{95B53271-0696-4769-9E12-095809A473BC}" dt="2020-03-31T07:33:51.338" v="6488" actId="478"/>
          <ac:spMkLst>
            <pc:docMk/>
            <pc:sldMk cId="1012345436" sldId="269"/>
            <ac:spMk id="6" creationId="{183E94D1-7535-47DC-92F4-8175CF50BF50}"/>
          </ac:spMkLst>
        </pc:spChg>
        <pc:spChg chg="mod">
          <ac:chgData name="Fadi EL GEMAYEL" userId="746d03de-479e-4c1a-bba7-9b1e56fed2d6" providerId="ADAL" clId="{95B53271-0696-4769-9E12-095809A473BC}" dt="2020-03-31T08:19:13.488" v="8374"/>
          <ac:spMkLst>
            <pc:docMk/>
            <pc:sldMk cId="1012345436" sldId="269"/>
            <ac:spMk id="7" creationId="{790D673E-DFC3-41B0-92B0-71DE896C96F6}"/>
          </ac:spMkLst>
        </pc:spChg>
        <pc:spChg chg="mod">
          <ac:chgData name="Fadi EL GEMAYEL" userId="746d03de-479e-4c1a-bba7-9b1e56fed2d6" providerId="ADAL" clId="{95B53271-0696-4769-9E12-095809A473BC}" dt="2020-03-31T07:44:28.901" v="6739" actId="1076"/>
          <ac:spMkLst>
            <pc:docMk/>
            <pc:sldMk cId="1012345436" sldId="269"/>
            <ac:spMk id="9" creationId="{596344FD-6D35-4BCC-B39C-F3E6F765BE33}"/>
          </ac:spMkLst>
        </pc:spChg>
        <pc:spChg chg="add">
          <ac:chgData name="Fadi EL GEMAYEL" userId="746d03de-479e-4c1a-bba7-9b1e56fed2d6" providerId="ADAL" clId="{95B53271-0696-4769-9E12-095809A473BC}" dt="2020-03-31T04:42:46.540" v="2042"/>
          <ac:spMkLst>
            <pc:docMk/>
            <pc:sldMk cId="1012345436" sldId="269"/>
            <ac:spMk id="10" creationId="{E31D70AE-9517-468D-8236-5993EA5488C5}"/>
          </ac:spMkLst>
        </pc:spChg>
        <pc:spChg chg="add del">
          <ac:chgData name="Fadi EL GEMAYEL" userId="746d03de-479e-4c1a-bba7-9b1e56fed2d6" providerId="ADAL" clId="{95B53271-0696-4769-9E12-095809A473BC}" dt="2020-03-31T07:12:32.367" v="6015" actId="478"/>
          <ac:spMkLst>
            <pc:docMk/>
            <pc:sldMk cId="1012345436" sldId="269"/>
            <ac:spMk id="11" creationId="{6646AECF-CAFE-4F68-A8A5-4E16B73FDAB5}"/>
          </ac:spMkLst>
        </pc:spChg>
        <pc:spChg chg="mod">
          <ac:chgData name="Fadi EL GEMAYEL" userId="746d03de-479e-4c1a-bba7-9b1e56fed2d6" providerId="ADAL" clId="{95B53271-0696-4769-9E12-095809A473BC}" dt="2020-03-31T07:44:28.901" v="6739" actId="1076"/>
          <ac:spMkLst>
            <pc:docMk/>
            <pc:sldMk cId="1012345436" sldId="269"/>
            <ac:spMk id="13" creationId="{D8BB00A5-8E33-4577-9C60-2F00D65F165C}"/>
          </ac:spMkLst>
        </pc:spChg>
        <pc:spChg chg="add mod">
          <ac:chgData name="Fadi EL GEMAYEL" userId="746d03de-479e-4c1a-bba7-9b1e56fed2d6" providerId="ADAL" clId="{95B53271-0696-4769-9E12-095809A473BC}" dt="2020-03-31T07:58:12.569" v="7132" actId="255"/>
          <ac:spMkLst>
            <pc:docMk/>
            <pc:sldMk cId="1012345436" sldId="269"/>
            <ac:spMk id="14" creationId="{2EF3128C-099C-4983-97D9-75A4BB97B80B}"/>
          </ac:spMkLst>
        </pc:spChg>
        <pc:spChg chg="add mod">
          <ac:chgData name="Fadi EL GEMAYEL" userId="746d03de-479e-4c1a-bba7-9b1e56fed2d6" providerId="ADAL" clId="{95B53271-0696-4769-9E12-095809A473BC}" dt="2020-03-31T07:58:12.569" v="7132" actId="255"/>
          <ac:spMkLst>
            <pc:docMk/>
            <pc:sldMk cId="1012345436" sldId="269"/>
            <ac:spMk id="15" creationId="{72CE2C28-41F0-4ADA-805C-986D930BCF6D}"/>
          </ac:spMkLst>
        </pc:spChg>
        <pc:spChg chg="add mod">
          <ac:chgData name="Fadi EL GEMAYEL" userId="746d03de-479e-4c1a-bba7-9b1e56fed2d6" providerId="ADAL" clId="{95B53271-0696-4769-9E12-095809A473BC}" dt="2020-03-31T07:44:37.797" v="6740" actId="1076"/>
          <ac:spMkLst>
            <pc:docMk/>
            <pc:sldMk cId="1012345436" sldId="269"/>
            <ac:spMk id="16" creationId="{9E934178-B705-4667-9613-B15F5D0B5661}"/>
          </ac:spMkLst>
        </pc:spChg>
        <pc:graphicFrameChg chg="mod">
          <ac:chgData name="Fadi EL GEMAYEL" userId="746d03de-479e-4c1a-bba7-9b1e56fed2d6" providerId="ADAL" clId="{95B53271-0696-4769-9E12-095809A473BC}" dt="2020-03-31T07:43:11.584" v="6605" actId="1076"/>
          <ac:graphicFrameMkLst>
            <pc:docMk/>
            <pc:sldMk cId="1012345436" sldId="269"/>
            <ac:graphicFrameMk id="8" creationId="{9390B6C6-088A-4D7D-B382-9DDA7BFDF8D8}"/>
          </ac:graphicFrameMkLst>
        </pc:graphicFrameChg>
        <pc:graphicFrameChg chg="mod">
          <ac:chgData name="Fadi EL GEMAYEL" userId="746d03de-479e-4c1a-bba7-9b1e56fed2d6" providerId="ADAL" clId="{95B53271-0696-4769-9E12-095809A473BC}" dt="2020-03-31T07:43:11.584" v="6605" actId="1076"/>
          <ac:graphicFrameMkLst>
            <pc:docMk/>
            <pc:sldMk cId="1012345436" sldId="269"/>
            <ac:graphicFrameMk id="12" creationId="{4C042C79-B269-48F0-BD1B-502FD766BC06}"/>
          </ac:graphicFrameMkLst>
        </pc:graphicFrameChg>
      </pc:sldChg>
      <pc:sldChg chg="addSp modSp">
        <pc:chgData name="Fadi EL GEMAYEL" userId="746d03de-479e-4c1a-bba7-9b1e56fed2d6" providerId="ADAL" clId="{95B53271-0696-4769-9E12-095809A473BC}" dt="2020-03-31T08:19:13.488" v="8374"/>
        <pc:sldMkLst>
          <pc:docMk/>
          <pc:sldMk cId="2067704904" sldId="270"/>
        </pc:sldMkLst>
        <pc:spChg chg="mod">
          <ac:chgData name="Fadi EL GEMAYEL" userId="746d03de-479e-4c1a-bba7-9b1e56fed2d6" providerId="ADAL" clId="{95B53271-0696-4769-9E12-095809A473BC}" dt="2020-03-31T08:19:13.488" v="8374"/>
          <ac:spMkLst>
            <pc:docMk/>
            <pc:sldMk cId="2067704904" sldId="270"/>
            <ac:spMk id="7" creationId="{790D673E-DFC3-41B0-92B0-71DE896C96F6}"/>
          </ac:spMkLst>
        </pc:spChg>
        <pc:spChg chg="add mod">
          <ac:chgData name="Fadi EL GEMAYEL" userId="746d03de-479e-4c1a-bba7-9b1e56fed2d6" providerId="ADAL" clId="{95B53271-0696-4769-9E12-095809A473BC}" dt="2020-03-31T07:55:32.334" v="6817" actId="20577"/>
          <ac:spMkLst>
            <pc:docMk/>
            <pc:sldMk cId="2067704904" sldId="270"/>
            <ac:spMk id="9" creationId="{64FBCB6C-AEC5-4933-9DDD-1A63427B5D24}"/>
          </ac:spMkLst>
        </pc:spChg>
        <pc:graphicFrameChg chg="mod">
          <ac:chgData name="Fadi EL GEMAYEL" userId="746d03de-479e-4c1a-bba7-9b1e56fed2d6" providerId="ADAL" clId="{95B53271-0696-4769-9E12-095809A473BC}" dt="2020-03-31T06:26:24.540" v="3263" actId="1076"/>
          <ac:graphicFrameMkLst>
            <pc:docMk/>
            <pc:sldMk cId="2067704904" sldId="270"/>
            <ac:graphicFrameMk id="8" creationId="{949116FC-B782-4548-A0A7-22F6EDC309C2}"/>
          </ac:graphicFrameMkLst>
        </pc:graphicFrameChg>
      </pc:sldChg>
      <pc:sldChg chg="addSp modSp">
        <pc:chgData name="Fadi EL GEMAYEL" userId="746d03de-479e-4c1a-bba7-9b1e56fed2d6" providerId="ADAL" clId="{95B53271-0696-4769-9E12-095809A473BC}" dt="2020-03-31T08:19:13.488" v="8374"/>
        <pc:sldMkLst>
          <pc:docMk/>
          <pc:sldMk cId="4059461337" sldId="271"/>
        </pc:sldMkLst>
        <pc:spChg chg="mod">
          <ac:chgData name="Fadi EL GEMAYEL" userId="746d03de-479e-4c1a-bba7-9b1e56fed2d6" providerId="ADAL" clId="{95B53271-0696-4769-9E12-095809A473BC}" dt="2020-03-31T08:19:13.488" v="8374"/>
          <ac:spMkLst>
            <pc:docMk/>
            <pc:sldMk cId="4059461337" sldId="271"/>
            <ac:spMk id="7" creationId="{790D673E-DFC3-41B0-92B0-71DE896C96F6}"/>
          </ac:spMkLst>
        </pc:spChg>
        <pc:spChg chg="add mod">
          <ac:chgData name="Fadi EL GEMAYEL" userId="746d03de-479e-4c1a-bba7-9b1e56fed2d6" providerId="ADAL" clId="{95B53271-0696-4769-9E12-095809A473BC}" dt="2020-03-31T07:55:44.614" v="6823" actId="20577"/>
          <ac:spMkLst>
            <pc:docMk/>
            <pc:sldMk cId="4059461337" sldId="271"/>
            <ac:spMk id="9" creationId="{DB1C1577-A27F-486C-A18F-5204E89ADF27}"/>
          </ac:spMkLst>
        </pc:spChg>
        <pc:graphicFrameChg chg="mod">
          <ac:chgData name="Fadi EL GEMAYEL" userId="746d03de-479e-4c1a-bba7-9b1e56fed2d6" providerId="ADAL" clId="{95B53271-0696-4769-9E12-095809A473BC}" dt="2020-03-31T06:31:32.651" v="3661" actId="1076"/>
          <ac:graphicFrameMkLst>
            <pc:docMk/>
            <pc:sldMk cId="4059461337" sldId="271"/>
            <ac:graphicFrameMk id="8" creationId="{FD0C6954-9CF8-417D-B3AE-1D3B6A4DA34C}"/>
          </ac:graphicFrameMkLst>
        </pc:graphicFrameChg>
      </pc:sldChg>
      <pc:sldChg chg="addSp modSp">
        <pc:chgData name="Fadi EL GEMAYEL" userId="746d03de-479e-4c1a-bba7-9b1e56fed2d6" providerId="ADAL" clId="{95B53271-0696-4769-9E12-095809A473BC}" dt="2020-03-31T08:19:13.488" v="8374"/>
        <pc:sldMkLst>
          <pc:docMk/>
          <pc:sldMk cId="2997236400" sldId="272"/>
        </pc:sldMkLst>
        <pc:spChg chg="mod">
          <ac:chgData name="Fadi EL GEMAYEL" userId="746d03de-479e-4c1a-bba7-9b1e56fed2d6" providerId="ADAL" clId="{95B53271-0696-4769-9E12-095809A473BC}" dt="2020-03-31T08:19:13.488" v="8374"/>
          <ac:spMkLst>
            <pc:docMk/>
            <pc:sldMk cId="2997236400" sldId="272"/>
            <ac:spMk id="7" creationId="{790D673E-DFC3-41B0-92B0-71DE896C96F6}"/>
          </ac:spMkLst>
        </pc:spChg>
        <pc:spChg chg="add mod">
          <ac:chgData name="Fadi EL GEMAYEL" userId="746d03de-479e-4c1a-bba7-9b1e56fed2d6" providerId="ADAL" clId="{95B53271-0696-4769-9E12-095809A473BC}" dt="2020-03-31T06:33:50.897" v="3972" actId="313"/>
          <ac:spMkLst>
            <pc:docMk/>
            <pc:sldMk cId="2997236400" sldId="272"/>
            <ac:spMk id="9" creationId="{BB044793-DB3C-4E5B-B057-938A678E7CD3}"/>
          </ac:spMkLst>
        </pc:spChg>
        <pc:spChg chg="add mod">
          <ac:chgData name="Fadi EL GEMAYEL" userId="746d03de-479e-4c1a-bba7-9b1e56fed2d6" providerId="ADAL" clId="{95B53271-0696-4769-9E12-095809A473BC}" dt="2020-03-31T07:57:09.245" v="7054" actId="20577"/>
          <ac:spMkLst>
            <pc:docMk/>
            <pc:sldMk cId="2997236400" sldId="272"/>
            <ac:spMk id="10" creationId="{AD5DC742-C390-49A1-84DD-7F0E3C763BCD}"/>
          </ac:spMkLst>
        </pc:spChg>
        <pc:graphicFrameChg chg="mod">
          <ac:chgData name="Fadi EL GEMAYEL" userId="746d03de-479e-4c1a-bba7-9b1e56fed2d6" providerId="ADAL" clId="{95B53271-0696-4769-9E12-095809A473BC}" dt="2020-03-31T06:32:50.421" v="3811" actId="1076"/>
          <ac:graphicFrameMkLst>
            <pc:docMk/>
            <pc:sldMk cId="2997236400" sldId="272"/>
            <ac:graphicFrameMk id="8" creationId="{013F1AD9-DC97-4CCA-BF43-C4970773AF9C}"/>
          </ac:graphicFrameMkLst>
        </pc:graphicFrameChg>
      </pc:sldChg>
      <pc:sldChg chg="addSp modSp del">
        <pc:chgData name="Fadi EL GEMAYEL" userId="746d03de-479e-4c1a-bba7-9b1e56fed2d6" providerId="ADAL" clId="{95B53271-0696-4769-9E12-095809A473BC}" dt="2020-03-31T07:58:29.170" v="7133" actId="2696"/>
        <pc:sldMkLst>
          <pc:docMk/>
          <pc:sldMk cId="1564267618" sldId="273"/>
        </pc:sldMkLst>
        <pc:spChg chg="add mod">
          <ac:chgData name="Fadi EL GEMAYEL" userId="746d03de-479e-4c1a-bba7-9b1e56fed2d6" providerId="ADAL" clId="{95B53271-0696-4769-9E12-095809A473BC}" dt="2020-03-31T04:44:52.406" v="2121" actId="20577"/>
          <ac:spMkLst>
            <pc:docMk/>
            <pc:sldMk cId="1564267618" sldId="273"/>
            <ac:spMk id="10" creationId="{6757447F-98BD-4DB0-ADF5-A6B841D00A56}"/>
          </ac:spMkLst>
        </pc:spChg>
      </pc:sldChg>
      <pc:sldChg chg="addSp delSp del">
        <pc:chgData name="Fadi EL GEMAYEL" userId="746d03de-479e-4c1a-bba7-9b1e56fed2d6" providerId="ADAL" clId="{95B53271-0696-4769-9E12-095809A473BC}" dt="2020-03-31T07:58:31.169" v="7134" actId="2696"/>
        <pc:sldMkLst>
          <pc:docMk/>
          <pc:sldMk cId="4060456669" sldId="274"/>
        </pc:sldMkLst>
        <pc:spChg chg="add del">
          <ac:chgData name="Fadi EL GEMAYEL" userId="746d03de-479e-4c1a-bba7-9b1e56fed2d6" providerId="ADAL" clId="{95B53271-0696-4769-9E12-095809A473BC}" dt="2020-03-31T04:44:57.752" v="2122" actId="478"/>
          <ac:spMkLst>
            <pc:docMk/>
            <pc:sldMk cId="4060456669" sldId="274"/>
            <ac:spMk id="10" creationId="{A751CD37-6453-46B4-9288-58240CED5AB0}"/>
          </ac:spMkLst>
        </pc:spChg>
        <pc:spChg chg="add">
          <ac:chgData name="Fadi EL GEMAYEL" userId="746d03de-479e-4c1a-bba7-9b1e56fed2d6" providerId="ADAL" clId="{95B53271-0696-4769-9E12-095809A473BC}" dt="2020-03-31T04:44:58.170" v="2123"/>
          <ac:spMkLst>
            <pc:docMk/>
            <pc:sldMk cId="4060456669" sldId="274"/>
            <ac:spMk id="11" creationId="{A8C48185-D31C-449F-B10F-D59672B21DE6}"/>
          </ac:spMkLst>
        </pc:spChg>
      </pc:sldChg>
      <pc:sldChg chg="addSp modSp">
        <pc:chgData name="Fadi EL GEMAYEL" userId="746d03de-479e-4c1a-bba7-9b1e56fed2d6" providerId="ADAL" clId="{95B53271-0696-4769-9E12-095809A473BC}" dt="2020-03-31T08:19:56.011" v="8394"/>
        <pc:sldMkLst>
          <pc:docMk/>
          <pc:sldMk cId="1711769703" sldId="275"/>
        </pc:sldMkLst>
        <pc:spChg chg="mod">
          <ac:chgData name="Fadi EL GEMAYEL" userId="746d03de-479e-4c1a-bba7-9b1e56fed2d6" providerId="ADAL" clId="{95B53271-0696-4769-9E12-095809A473BC}" dt="2020-03-31T08:04:56.125" v="7826" actId="20577"/>
          <ac:spMkLst>
            <pc:docMk/>
            <pc:sldMk cId="1711769703" sldId="275"/>
            <ac:spMk id="2" creationId="{EFCC225E-8BBD-4D16-8BFD-888B918DBC37}"/>
          </ac:spMkLst>
        </pc:spChg>
        <pc:spChg chg="mod">
          <ac:chgData name="Fadi EL GEMAYEL" userId="746d03de-479e-4c1a-bba7-9b1e56fed2d6" providerId="ADAL" clId="{95B53271-0696-4769-9E12-095809A473BC}" dt="2020-03-31T08:19:56.011" v="8394"/>
          <ac:spMkLst>
            <pc:docMk/>
            <pc:sldMk cId="1711769703" sldId="275"/>
            <ac:spMk id="7" creationId="{790D673E-DFC3-41B0-92B0-71DE896C96F6}"/>
          </ac:spMkLst>
        </pc:spChg>
        <pc:spChg chg="add mod">
          <ac:chgData name="Fadi EL GEMAYEL" userId="746d03de-479e-4c1a-bba7-9b1e56fed2d6" providerId="ADAL" clId="{95B53271-0696-4769-9E12-095809A473BC}" dt="2020-03-31T08:04:38.749" v="7815" actId="20577"/>
          <ac:spMkLst>
            <pc:docMk/>
            <pc:sldMk cId="1711769703" sldId="275"/>
            <ac:spMk id="8" creationId="{62D37290-34C1-477E-BE5C-546D920BB1EF}"/>
          </ac:spMkLst>
        </pc:spChg>
        <pc:graphicFrameChg chg="mod">
          <ac:chgData name="Fadi EL GEMAYEL" userId="746d03de-479e-4c1a-bba7-9b1e56fed2d6" providerId="ADAL" clId="{95B53271-0696-4769-9E12-095809A473BC}" dt="2020-03-31T05:07:46.666" v="3206" actId="208"/>
          <ac:graphicFrameMkLst>
            <pc:docMk/>
            <pc:sldMk cId="1711769703" sldId="275"/>
            <ac:graphicFrameMk id="9" creationId="{A0341097-C571-4E3C-B23E-77477A0370B3}"/>
          </ac:graphicFrameMkLst>
        </pc:graphicFrameChg>
      </pc:sldChg>
      <pc:sldChg chg="addSp modSp">
        <pc:chgData name="Fadi EL GEMAYEL" userId="746d03de-479e-4c1a-bba7-9b1e56fed2d6" providerId="ADAL" clId="{95B53271-0696-4769-9E12-095809A473BC}" dt="2020-03-31T08:19:56.011" v="8394"/>
        <pc:sldMkLst>
          <pc:docMk/>
          <pc:sldMk cId="316694698" sldId="276"/>
        </pc:sldMkLst>
        <pc:spChg chg="mod">
          <ac:chgData name="Fadi EL GEMAYEL" userId="746d03de-479e-4c1a-bba7-9b1e56fed2d6" providerId="ADAL" clId="{95B53271-0696-4769-9E12-095809A473BC}" dt="2020-03-31T08:05:06.205" v="7840" actId="20577"/>
          <ac:spMkLst>
            <pc:docMk/>
            <pc:sldMk cId="316694698" sldId="276"/>
            <ac:spMk id="2" creationId="{EFCC225E-8BBD-4D16-8BFD-888B918DBC37}"/>
          </ac:spMkLst>
        </pc:spChg>
        <pc:spChg chg="mod">
          <ac:chgData name="Fadi EL GEMAYEL" userId="746d03de-479e-4c1a-bba7-9b1e56fed2d6" providerId="ADAL" clId="{95B53271-0696-4769-9E12-095809A473BC}" dt="2020-03-31T08:19:56.011" v="8394"/>
          <ac:spMkLst>
            <pc:docMk/>
            <pc:sldMk cId="316694698" sldId="276"/>
            <ac:spMk id="7" creationId="{790D673E-DFC3-41B0-92B0-71DE896C96F6}"/>
          </ac:spMkLst>
        </pc:spChg>
        <pc:spChg chg="add mod">
          <ac:chgData name="Fadi EL GEMAYEL" userId="746d03de-479e-4c1a-bba7-9b1e56fed2d6" providerId="ADAL" clId="{95B53271-0696-4769-9E12-095809A473BC}" dt="2020-03-31T08:06:34.805" v="7901" actId="20577"/>
          <ac:spMkLst>
            <pc:docMk/>
            <pc:sldMk cId="316694698" sldId="276"/>
            <ac:spMk id="9" creationId="{0E617B1D-A517-4A71-99CD-5BF30754BE88}"/>
          </ac:spMkLst>
        </pc:spChg>
      </pc:sldChg>
      <pc:sldChg chg="del">
        <pc:chgData name="Fadi EL GEMAYEL" userId="746d03de-479e-4c1a-bba7-9b1e56fed2d6" providerId="ADAL" clId="{95B53271-0696-4769-9E12-095809A473BC}" dt="2020-03-31T08:18:22.849" v="8368" actId="2696"/>
        <pc:sldMkLst>
          <pc:docMk/>
          <pc:sldMk cId="1029055737" sldId="277"/>
        </pc:sldMkLst>
      </pc:sldChg>
      <pc:sldChg chg="modSp add del">
        <pc:chgData name="Fadi EL GEMAYEL" userId="746d03de-479e-4c1a-bba7-9b1e56fed2d6" providerId="ADAL" clId="{95B53271-0696-4769-9E12-095809A473BC}" dt="2020-03-31T06:42:57.429" v="4519" actId="2696"/>
        <pc:sldMkLst>
          <pc:docMk/>
          <pc:sldMk cId="1600328040" sldId="278"/>
        </pc:sldMkLst>
        <pc:spChg chg="mod">
          <ac:chgData name="Fadi EL GEMAYEL" userId="746d03de-479e-4c1a-bba7-9b1e56fed2d6" providerId="ADAL" clId="{95B53271-0696-4769-9E12-095809A473BC}" dt="2020-03-31T06:42:44.499" v="4517" actId="20577"/>
          <ac:spMkLst>
            <pc:docMk/>
            <pc:sldMk cId="1600328040" sldId="278"/>
            <ac:spMk id="2" creationId="{91BDFDA0-F57F-42E9-A4BF-5A2151C64921}"/>
          </ac:spMkLst>
        </pc:spChg>
        <pc:spChg chg="mod">
          <ac:chgData name="Fadi EL GEMAYEL" userId="746d03de-479e-4c1a-bba7-9b1e56fed2d6" providerId="ADAL" clId="{95B53271-0696-4769-9E12-095809A473BC}" dt="2020-03-31T06:42:33.087" v="4467" actId="20577"/>
          <ac:spMkLst>
            <pc:docMk/>
            <pc:sldMk cId="1600328040" sldId="278"/>
            <ac:spMk id="7" creationId="{5A13FE56-BB7A-4340-9E7B-4AFEDA9811D5}"/>
          </ac:spMkLst>
        </pc:spChg>
      </pc:sldChg>
      <pc:sldChg chg="modSp add">
        <pc:chgData name="Fadi EL GEMAYEL" userId="746d03de-479e-4c1a-bba7-9b1e56fed2d6" providerId="ADAL" clId="{95B53271-0696-4769-9E12-095809A473BC}" dt="2020-03-31T08:18:59.928" v="8373"/>
        <pc:sldMkLst>
          <pc:docMk/>
          <pc:sldMk cId="2704857810" sldId="279"/>
        </pc:sldMkLst>
        <pc:spChg chg="mod">
          <ac:chgData name="Fadi EL GEMAYEL" userId="746d03de-479e-4c1a-bba7-9b1e56fed2d6" providerId="ADAL" clId="{95B53271-0696-4769-9E12-095809A473BC}" dt="2020-03-31T06:43:00.788" v="4520"/>
          <ac:spMkLst>
            <pc:docMk/>
            <pc:sldMk cId="2704857810" sldId="279"/>
            <ac:spMk id="8" creationId="{892C25E7-D676-497B-87ED-5927D6188506}"/>
          </ac:spMkLst>
        </pc:spChg>
        <pc:spChg chg="mod">
          <ac:chgData name="Fadi EL GEMAYEL" userId="746d03de-479e-4c1a-bba7-9b1e56fed2d6" providerId="ADAL" clId="{95B53271-0696-4769-9E12-095809A473BC}" dt="2020-03-31T06:53:19.574" v="6013" actId="20577"/>
          <ac:spMkLst>
            <pc:docMk/>
            <pc:sldMk cId="2704857810" sldId="279"/>
            <ac:spMk id="9" creationId="{AD51EEB9-8A68-48DC-8650-7612DD1D9166}"/>
          </ac:spMkLst>
        </pc:spChg>
        <pc:spChg chg="mod">
          <ac:chgData name="Fadi EL GEMAYEL" userId="746d03de-479e-4c1a-bba7-9b1e56fed2d6" providerId="ADAL" clId="{95B53271-0696-4769-9E12-095809A473BC}" dt="2020-03-31T08:18:59.928" v="8373"/>
          <ac:spMkLst>
            <pc:docMk/>
            <pc:sldMk cId="2704857810" sldId="279"/>
            <ac:spMk id="10" creationId="{B2D5D460-5B0D-47FE-B830-705B3FE703EE}"/>
          </ac:spMkLst>
        </pc:spChg>
      </pc:sldChg>
      <pc:sldChg chg="del">
        <pc:chgData name="Fadi EL GEMAYEL" userId="746d03de-479e-4c1a-bba7-9b1e56fed2d6" providerId="ADAL" clId="{95B53271-0696-4769-9E12-095809A473BC}" dt="2020-03-31T07:43:23.797" v="6609" actId="2696"/>
        <pc:sldMkLst>
          <pc:docMk/>
          <pc:sldMk cId="4003598609" sldId="280"/>
        </pc:sldMkLst>
      </pc:sldChg>
      <pc:sldChg chg="addSp modSp">
        <pc:chgData name="Fadi EL GEMAYEL" userId="746d03de-479e-4c1a-bba7-9b1e56fed2d6" providerId="ADAL" clId="{95B53271-0696-4769-9E12-095809A473BC}" dt="2020-03-31T08:19:13.488" v="8374"/>
        <pc:sldMkLst>
          <pc:docMk/>
          <pc:sldMk cId="525668396" sldId="281"/>
        </pc:sldMkLst>
        <pc:spChg chg="mod">
          <ac:chgData name="Fadi EL GEMAYEL" userId="746d03de-479e-4c1a-bba7-9b1e56fed2d6" providerId="ADAL" clId="{95B53271-0696-4769-9E12-095809A473BC}" dt="2020-03-31T07:48:36.853" v="6787" actId="20577"/>
          <ac:spMkLst>
            <pc:docMk/>
            <pc:sldMk cId="525668396" sldId="281"/>
            <ac:spMk id="2" creationId="{EFCC225E-8BBD-4D16-8BFD-888B918DBC37}"/>
          </ac:spMkLst>
        </pc:spChg>
        <pc:spChg chg="mod">
          <ac:chgData name="Fadi EL GEMAYEL" userId="746d03de-479e-4c1a-bba7-9b1e56fed2d6" providerId="ADAL" clId="{95B53271-0696-4769-9E12-095809A473BC}" dt="2020-03-31T08:19:13.488" v="8374"/>
          <ac:spMkLst>
            <pc:docMk/>
            <pc:sldMk cId="525668396" sldId="281"/>
            <ac:spMk id="7" creationId="{790D673E-DFC3-41B0-92B0-71DE896C96F6}"/>
          </ac:spMkLst>
        </pc:spChg>
        <pc:spChg chg="mod">
          <ac:chgData name="Fadi EL GEMAYEL" userId="746d03de-479e-4c1a-bba7-9b1e56fed2d6" providerId="ADAL" clId="{95B53271-0696-4769-9E12-095809A473BC}" dt="2020-03-31T08:02:57.301" v="7706" actId="1076"/>
          <ac:spMkLst>
            <pc:docMk/>
            <pc:sldMk cId="525668396" sldId="281"/>
            <ac:spMk id="9" creationId="{7FBD8E7E-BEAA-4DE5-A7E2-E33F4BD566D6}"/>
          </ac:spMkLst>
        </pc:spChg>
        <pc:spChg chg="mod">
          <ac:chgData name="Fadi EL GEMAYEL" userId="746d03de-479e-4c1a-bba7-9b1e56fed2d6" providerId="ADAL" clId="{95B53271-0696-4769-9E12-095809A473BC}" dt="2020-03-31T08:02:57.301" v="7706" actId="1076"/>
          <ac:spMkLst>
            <pc:docMk/>
            <pc:sldMk cId="525668396" sldId="281"/>
            <ac:spMk id="10" creationId="{0EAA5D39-A3E2-4C30-A6E4-33C6D6F33724}"/>
          </ac:spMkLst>
        </pc:spChg>
        <pc:spChg chg="add mod">
          <ac:chgData name="Fadi EL GEMAYEL" userId="746d03de-479e-4c1a-bba7-9b1e56fed2d6" providerId="ADAL" clId="{95B53271-0696-4769-9E12-095809A473BC}" dt="2020-03-31T08:03:56.484" v="7726" actId="14100"/>
          <ac:spMkLst>
            <pc:docMk/>
            <pc:sldMk cId="525668396" sldId="281"/>
            <ac:spMk id="13" creationId="{199A96F3-D96D-4820-9DB7-ED05D3F26D2F}"/>
          </ac:spMkLst>
        </pc:spChg>
        <pc:spChg chg="add mod">
          <ac:chgData name="Fadi EL GEMAYEL" userId="746d03de-479e-4c1a-bba7-9b1e56fed2d6" providerId="ADAL" clId="{95B53271-0696-4769-9E12-095809A473BC}" dt="2020-03-31T08:03:30.763" v="7719" actId="1076"/>
          <ac:spMkLst>
            <pc:docMk/>
            <pc:sldMk cId="525668396" sldId="281"/>
            <ac:spMk id="14" creationId="{A2A07992-4E6C-4863-930A-34100B934F96}"/>
          </ac:spMkLst>
        </pc:spChg>
        <pc:spChg chg="add mod">
          <ac:chgData name="Fadi EL GEMAYEL" userId="746d03de-479e-4c1a-bba7-9b1e56fed2d6" providerId="ADAL" clId="{95B53271-0696-4769-9E12-095809A473BC}" dt="2020-03-31T08:03:30.763" v="7719" actId="1076"/>
          <ac:spMkLst>
            <pc:docMk/>
            <pc:sldMk cId="525668396" sldId="281"/>
            <ac:spMk id="15" creationId="{4FC693C3-0336-4BAC-8457-1172FAE05FE7}"/>
          </ac:spMkLst>
        </pc:spChg>
        <pc:graphicFrameChg chg="mod">
          <ac:chgData name="Fadi EL GEMAYEL" userId="746d03de-479e-4c1a-bba7-9b1e56fed2d6" providerId="ADAL" clId="{95B53271-0696-4769-9E12-095809A473BC}" dt="2020-03-31T08:03:44.356" v="7725" actId="14100"/>
          <ac:graphicFrameMkLst>
            <pc:docMk/>
            <pc:sldMk cId="525668396" sldId="281"/>
            <ac:graphicFrameMk id="8" creationId="{2B879855-BF17-43A3-B1ED-9D8C1AC7F78E}"/>
          </ac:graphicFrameMkLst>
        </pc:graphicFrameChg>
        <pc:graphicFrameChg chg="mod">
          <ac:chgData name="Fadi EL GEMAYEL" userId="746d03de-479e-4c1a-bba7-9b1e56fed2d6" providerId="ADAL" clId="{95B53271-0696-4769-9E12-095809A473BC}" dt="2020-03-31T08:03:30.763" v="7719" actId="1076"/>
          <ac:graphicFrameMkLst>
            <pc:docMk/>
            <pc:sldMk cId="525668396" sldId="281"/>
            <ac:graphicFrameMk id="12" creationId="{805DDE16-C0FD-44E7-962B-AD7B8B54AC9B}"/>
          </ac:graphicFrameMkLst>
        </pc:graphicFrameChg>
        <pc:picChg chg="mod">
          <ac:chgData name="Fadi EL GEMAYEL" userId="746d03de-479e-4c1a-bba7-9b1e56fed2d6" providerId="ADAL" clId="{95B53271-0696-4769-9E12-095809A473BC}" dt="2020-03-31T08:03:30.763" v="7719" actId="1076"/>
          <ac:picMkLst>
            <pc:docMk/>
            <pc:sldMk cId="525668396" sldId="281"/>
            <ac:picMk id="6" creationId="{863AEDCD-495B-435A-8858-0C73E0C5ED7E}"/>
          </ac:picMkLst>
        </pc:picChg>
      </pc:sldChg>
      <pc:sldChg chg="addSp delSp modSp add ord">
        <pc:chgData name="Fadi EL GEMAYEL" userId="746d03de-479e-4c1a-bba7-9b1e56fed2d6" providerId="ADAL" clId="{95B53271-0696-4769-9E12-095809A473BC}" dt="2020-03-31T11:32:59.942" v="8727" actId="20577"/>
        <pc:sldMkLst>
          <pc:docMk/>
          <pc:sldMk cId="1265513730" sldId="282"/>
        </pc:sldMkLst>
        <pc:spChg chg="mod">
          <ac:chgData name="Fadi EL GEMAYEL" userId="746d03de-479e-4c1a-bba7-9b1e56fed2d6" providerId="ADAL" clId="{95B53271-0696-4769-9E12-095809A473BC}" dt="2020-03-31T08:16:36.088" v="8338" actId="20577"/>
          <ac:spMkLst>
            <pc:docMk/>
            <pc:sldMk cId="1265513730" sldId="282"/>
            <ac:spMk id="2" creationId="{EFCC225E-8BBD-4D16-8BFD-888B918DBC37}"/>
          </ac:spMkLst>
        </pc:spChg>
        <pc:spChg chg="add mod">
          <ac:chgData name="Fadi EL GEMAYEL" userId="746d03de-479e-4c1a-bba7-9b1e56fed2d6" providerId="ADAL" clId="{95B53271-0696-4769-9E12-095809A473BC}" dt="2020-03-31T08:19:56.011" v="8394"/>
          <ac:spMkLst>
            <pc:docMk/>
            <pc:sldMk cId="1265513730" sldId="282"/>
            <ac:spMk id="6" creationId="{2C43158E-E9E0-451C-AE8E-E123D57C6913}"/>
          </ac:spMkLst>
        </pc:spChg>
        <pc:spChg chg="mod">
          <ac:chgData name="Fadi EL GEMAYEL" userId="746d03de-479e-4c1a-bba7-9b1e56fed2d6" providerId="ADAL" clId="{95B53271-0696-4769-9E12-095809A473BC}" dt="2020-03-31T11:32:59.942" v="8727" actId="20577"/>
          <ac:spMkLst>
            <pc:docMk/>
            <pc:sldMk cId="1265513730" sldId="282"/>
            <ac:spMk id="7" creationId="{790D673E-DFC3-41B0-92B0-71DE896C96F6}"/>
          </ac:spMkLst>
        </pc:spChg>
        <pc:spChg chg="del">
          <ac:chgData name="Fadi EL GEMAYEL" userId="746d03de-479e-4c1a-bba7-9b1e56fed2d6" providerId="ADAL" clId="{95B53271-0696-4769-9E12-095809A473BC}" dt="2020-03-31T08:08:27.253" v="7913" actId="478"/>
          <ac:spMkLst>
            <pc:docMk/>
            <pc:sldMk cId="1265513730" sldId="282"/>
            <ac:spMk id="8" creationId="{62D37290-34C1-477E-BE5C-546D920BB1EF}"/>
          </ac:spMkLst>
        </pc:spChg>
        <pc:graphicFrameChg chg="del">
          <ac:chgData name="Fadi EL GEMAYEL" userId="746d03de-479e-4c1a-bba7-9b1e56fed2d6" providerId="ADAL" clId="{95B53271-0696-4769-9E12-095809A473BC}" dt="2020-03-31T08:08:27.253" v="7913" actId="478"/>
          <ac:graphicFrameMkLst>
            <pc:docMk/>
            <pc:sldMk cId="1265513730" sldId="282"/>
            <ac:graphicFrameMk id="9" creationId="{A0341097-C571-4E3C-B23E-77477A0370B3}"/>
          </ac:graphicFrameMkLst>
        </pc:graphicFrameChg>
      </pc:sldChg>
      <pc:sldChg chg="modSp add">
        <pc:chgData name="Fadi EL GEMAYEL" userId="746d03de-479e-4c1a-bba7-9b1e56fed2d6" providerId="ADAL" clId="{95B53271-0696-4769-9E12-095809A473BC}" dt="2020-03-31T08:19:56.011" v="8394"/>
        <pc:sldMkLst>
          <pc:docMk/>
          <pc:sldMk cId="3621034947" sldId="283"/>
        </pc:sldMkLst>
        <pc:spChg chg="mod">
          <ac:chgData name="Fadi EL GEMAYEL" userId="746d03de-479e-4c1a-bba7-9b1e56fed2d6" providerId="ADAL" clId="{95B53271-0696-4769-9E12-095809A473BC}" dt="2020-03-31T08:16:44.714" v="8340" actId="20577"/>
          <ac:spMkLst>
            <pc:docMk/>
            <pc:sldMk cId="3621034947" sldId="283"/>
            <ac:spMk id="2" creationId="{EFCC225E-8BBD-4D16-8BFD-888B918DBC37}"/>
          </ac:spMkLst>
        </pc:spChg>
        <pc:spChg chg="mod">
          <ac:chgData name="Fadi EL GEMAYEL" userId="746d03de-479e-4c1a-bba7-9b1e56fed2d6" providerId="ADAL" clId="{95B53271-0696-4769-9E12-095809A473BC}" dt="2020-03-31T08:19:56.011" v="8394"/>
          <ac:spMkLst>
            <pc:docMk/>
            <pc:sldMk cId="3621034947" sldId="283"/>
            <ac:spMk id="6" creationId="{2C43158E-E9E0-451C-AE8E-E123D57C6913}"/>
          </ac:spMkLst>
        </pc:spChg>
        <pc:spChg chg="mod">
          <ac:chgData name="Fadi EL GEMAYEL" userId="746d03de-479e-4c1a-bba7-9b1e56fed2d6" providerId="ADAL" clId="{95B53271-0696-4769-9E12-095809A473BC}" dt="2020-03-31T08:17:59.284" v="8363"/>
          <ac:spMkLst>
            <pc:docMk/>
            <pc:sldMk cId="3621034947" sldId="283"/>
            <ac:spMk id="7" creationId="{790D673E-DFC3-41B0-92B0-71DE896C96F6}"/>
          </ac:spMkLst>
        </pc:spChg>
      </pc:sldChg>
      <pc:sldChg chg="modSp add">
        <pc:chgData name="Fadi EL GEMAYEL" userId="746d03de-479e-4c1a-bba7-9b1e56fed2d6" providerId="ADAL" clId="{95B53271-0696-4769-9E12-095809A473BC}" dt="2020-03-31T08:21:29.588" v="8410"/>
        <pc:sldMkLst>
          <pc:docMk/>
          <pc:sldMk cId="182130237" sldId="284"/>
        </pc:sldMkLst>
        <pc:spChg chg="mod">
          <ac:chgData name="Fadi EL GEMAYEL" userId="746d03de-479e-4c1a-bba7-9b1e56fed2d6" providerId="ADAL" clId="{95B53271-0696-4769-9E12-095809A473BC}" dt="2020-03-31T08:21:29.588" v="8410"/>
          <ac:spMkLst>
            <pc:docMk/>
            <pc:sldMk cId="182130237" sldId="284"/>
            <ac:spMk id="6" creationId="{A26B6939-32E9-4E6E-BE0F-99E1A57932FC}"/>
          </ac:spMkLst>
        </pc:spChg>
      </pc:sldChg>
      <pc:sldChg chg="modSp add">
        <pc:chgData name="Fadi EL GEMAYEL" userId="746d03de-479e-4c1a-bba7-9b1e56fed2d6" providerId="ADAL" clId="{95B53271-0696-4769-9E12-095809A473BC}" dt="2020-03-31T08:21:20.968" v="8408" actId="11"/>
        <pc:sldMkLst>
          <pc:docMk/>
          <pc:sldMk cId="2634248749" sldId="285"/>
        </pc:sldMkLst>
        <pc:spChg chg="mod">
          <ac:chgData name="Fadi EL GEMAYEL" userId="746d03de-479e-4c1a-bba7-9b1e56fed2d6" providerId="ADAL" clId="{95B53271-0696-4769-9E12-095809A473BC}" dt="2020-03-31T08:21:20.968" v="8408" actId="11"/>
          <ac:spMkLst>
            <pc:docMk/>
            <pc:sldMk cId="2634248749" sldId="285"/>
            <ac:spMk id="6" creationId="{A26B6939-32E9-4E6E-BE0F-99E1A57932F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luesoftgroup.sharepoint.com/sites/DAY_reponse_covit/Documents%20partages/MC2%20-%20Marketing%20Comm/R&#233;sultats%20sondage/Sondage_Resul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bluesoftgroup.sharepoint.com/sites/DAY_reponse_covit/Documents%20partages/MC2%20-%20Marketing%20Comm/R&#233;sultats%20sondage/Sondage_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[Sondage_Result.xlsx]Data (PPT)!Tableau croisé dynamique1</c:name>
    <c:fmtId val="6"/>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3">
              <a:lumMod val="60000"/>
              <a:lumOff val="40000"/>
            </a:schemeClr>
          </a:solidFill>
          <a:ln>
            <a:noFill/>
          </a:ln>
          <a:effectLst/>
        </c:spPr>
        <c:dLbl>
          <c:idx val="0"/>
          <c:layout>
            <c:manualLayout>
              <c:x val="0.20880503144654078"/>
              <c:y val="-7.6586433260393896E-2"/>
            </c:manualLayout>
          </c:layout>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lumMod val="40000"/>
              <a:lumOff val="60000"/>
            </a:schemeClr>
          </a:solidFill>
          <a:ln>
            <a:solidFill>
              <a:schemeClr val="tx2">
                <a:lumMod val="20000"/>
                <a:lumOff val="80000"/>
              </a:schemeClr>
            </a:solidFill>
          </a:ln>
          <a:effectLst/>
        </c:spPr>
        <c:dLbl>
          <c:idx val="0"/>
          <c:layout>
            <c:manualLayout>
              <c:x val="-0.28679245283018867"/>
              <c:y val="-5.4704595185995755E-2"/>
            </c:manualLayout>
          </c:layout>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3">
              <a:lumMod val="60000"/>
              <a:lumOff val="40000"/>
            </a:schemeClr>
          </a:solidFill>
          <a:ln>
            <a:noFill/>
          </a:ln>
          <a:effectLst/>
        </c:spPr>
        <c:dLbl>
          <c:idx val="0"/>
          <c:layout>
            <c:manualLayout>
              <c:x val="0.20880503144654078"/>
              <c:y val="-7.6586433260393896E-2"/>
            </c:manualLayout>
          </c:layout>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lumMod val="40000"/>
              <a:lumOff val="60000"/>
            </a:schemeClr>
          </a:solidFill>
          <a:ln>
            <a:solidFill>
              <a:schemeClr val="tx2">
                <a:lumMod val="20000"/>
                <a:lumOff val="80000"/>
              </a:schemeClr>
            </a:solidFill>
          </a:ln>
          <a:effectLst/>
        </c:spPr>
        <c:dLbl>
          <c:idx val="0"/>
          <c:layout>
            <c:manualLayout>
              <c:x val="-0.28679245283018867"/>
              <c:y val="-5.4704595185995755E-2"/>
            </c:manualLayout>
          </c:layout>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3">
              <a:lumMod val="60000"/>
              <a:lumOff val="40000"/>
            </a:schemeClr>
          </a:solidFill>
          <a:ln>
            <a:noFill/>
          </a:ln>
          <a:effectLst/>
        </c:spPr>
        <c:dLbl>
          <c:idx val="0"/>
          <c:layout>
            <c:manualLayout>
              <c:x val="0.20880503144654078"/>
              <c:y val="-7.6586433260393896E-2"/>
            </c:manualLayout>
          </c:layout>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lumMod val="40000"/>
              <a:lumOff val="60000"/>
            </a:schemeClr>
          </a:solidFill>
          <a:ln>
            <a:solidFill>
              <a:schemeClr val="tx2">
                <a:lumMod val="20000"/>
                <a:lumOff val="80000"/>
              </a:schemeClr>
            </a:solidFill>
          </a:ln>
          <a:effectLst/>
        </c:spPr>
        <c:dLbl>
          <c:idx val="0"/>
          <c:layout>
            <c:manualLayout>
              <c:x val="-0.28679245283018867"/>
              <c:y val="-5.4704595185995755E-2"/>
            </c:manualLayout>
          </c:layout>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doughnutChart>
        <c:varyColors val="1"/>
        <c:ser>
          <c:idx val="0"/>
          <c:order val="0"/>
          <c:tx>
            <c:strRef>
              <c:f>'Data (PPT)'!$B$3</c:f>
              <c:strCache>
                <c:ptCount val="1"/>
                <c:pt idx="0">
                  <c:v>Total</c:v>
                </c:pt>
              </c:strCache>
            </c:strRef>
          </c:tx>
          <c:dPt>
            <c:idx val="0"/>
            <c:bubble3D val="0"/>
            <c:spPr>
              <a:solidFill>
                <a:schemeClr val="accent3">
                  <a:lumMod val="60000"/>
                  <a:lumOff val="40000"/>
                </a:schemeClr>
              </a:solidFill>
              <a:ln>
                <a:noFill/>
              </a:ln>
              <a:effectLst/>
            </c:spPr>
            <c:extLst>
              <c:ext xmlns:c16="http://schemas.microsoft.com/office/drawing/2014/chart" uri="{C3380CC4-5D6E-409C-BE32-E72D297353CC}">
                <c16:uniqueId val="{00000001-BEA2-4414-9062-C3693F481388}"/>
              </c:ext>
            </c:extLst>
          </c:dPt>
          <c:dPt>
            <c:idx val="1"/>
            <c:bubble3D val="0"/>
            <c:spPr>
              <a:solidFill>
                <a:schemeClr val="accent1">
                  <a:lumMod val="40000"/>
                  <a:lumOff val="60000"/>
                </a:schemeClr>
              </a:solidFill>
              <a:ln>
                <a:solidFill>
                  <a:schemeClr val="tx2">
                    <a:lumMod val="20000"/>
                    <a:lumOff val="80000"/>
                  </a:schemeClr>
                </a:solidFill>
              </a:ln>
              <a:effectLst/>
            </c:spPr>
            <c:extLst>
              <c:ext xmlns:c16="http://schemas.microsoft.com/office/drawing/2014/chart" uri="{C3380CC4-5D6E-409C-BE32-E72D297353CC}">
                <c16:uniqueId val="{00000003-BEA2-4414-9062-C3693F481388}"/>
              </c:ext>
            </c:extLst>
          </c:dPt>
          <c:dLbls>
            <c:dLbl>
              <c:idx val="0"/>
              <c:layout>
                <c:manualLayout>
                  <c:x val="0.20880503144654078"/>
                  <c:y val="-7.6586433260393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A2-4414-9062-C3693F481388}"/>
                </c:ext>
              </c:extLst>
            </c:dLbl>
            <c:dLbl>
              <c:idx val="1"/>
              <c:layout>
                <c:manualLayout>
                  <c:x val="-0.28679245283018867"/>
                  <c:y val="-5.4704595185995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A2-4414-9062-C3693F481388}"/>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(PPT)'!$A$4:$A$6</c:f>
              <c:strCache>
                <c:ptCount val="2"/>
                <c:pt idx="0">
                  <c:v>Entre 5000 et 9999 salariés</c:v>
                </c:pt>
                <c:pt idx="1">
                  <c:v>10 000 salariés et plus</c:v>
                </c:pt>
              </c:strCache>
            </c:strRef>
          </c:cat>
          <c:val>
            <c:numRef>
              <c:f>'Data (PPT)'!$B$4:$B$6</c:f>
              <c:numCache>
                <c:formatCode>0.00%</c:formatCode>
                <c:ptCount val="2"/>
                <c:pt idx="0">
                  <c:v>0.1</c:v>
                </c:pt>
                <c:pt idx="1">
                  <c:v>0.9</c:v>
                </c:pt>
              </c:numCache>
            </c:numRef>
          </c:val>
          <c:extLst>
            <c:ext xmlns:c16="http://schemas.microsoft.com/office/drawing/2014/chart" uri="{C3380CC4-5D6E-409C-BE32-E72D297353CC}">
              <c16:uniqueId val="{00000004-BEA2-4414-9062-C3693F481388}"/>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extLst>
    <c:ext xmlns:c14="http://schemas.microsoft.com/office/drawing/2007/8/2/chart" uri="{781A3756-C4B2-4CAC-9D66-4F8BD8637D16}">
      <c14:pivotOptions>
        <c14:dropZoneCatego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[Sondage_Result.xlsx]Data (PPT)!Tableau croisé dynamique10</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BACC6">
              <a:lumMod val="60000"/>
              <a:lumOff val="40000"/>
            </a:srgbClr>
          </a:solidFill>
          <a:ln>
            <a:noFill/>
          </a:ln>
          <a:effectLst/>
        </c:spPr>
      </c:pivotFmt>
      <c:pivotFmt>
        <c:idx val="16"/>
        <c:spPr>
          <a:solidFill>
            <a:sysClr val="windowText" lastClr="000000">
              <a:lumMod val="50000"/>
              <a:lumOff val="50000"/>
            </a:sysClr>
          </a:solidFill>
          <a:ln>
            <a:noFill/>
          </a:ln>
          <a:effectLst/>
        </c:spP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
      </c:pivotFmt>
      <c:pivotFmt>
        <c:idx val="17"/>
        <c:spPr>
          <a:solidFill>
            <a:srgbClr val="C0504D">
              <a:lumMod val="60000"/>
              <a:lumOff val="40000"/>
            </a:srgbClr>
          </a:solidFill>
          <a:ln>
            <a:noFill/>
          </a:ln>
          <a:effectLst/>
        </c:spPr>
      </c:pivotFmt>
      <c:pivotFmt>
        <c:idx val="18"/>
        <c:spPr>
          <a:solidFill>
            <a:schemeClr val="accent3">
              <a:lumMod val="60000"/>
              <a:lumOff val="40000"/>
            </a:schemeClr>
          </a:solidFill>
          <a:ln>
            <a:noFill/>
          </a:ln>
          <a:effectLst/>
        </c:spPr>
      </c:pivotFmt>
      <c:pivotFmt>
        <c:idx val="19"/>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4BACC6">
              <a:lumMod val="60000"/>
              <a:lumOff val="40000"/>
            </a:srgbClr>
          </a:solidFill>
          <a:ln>
            <a:noFill/>
          </a:ln>
          <a:effectLst/>
        </c:spPr>
      </c:pivotFmt>
      <c:pivotFmt>
        <c:idx val="21"/>
        <c:spPr>
          <a:solidFill>
            <a:sysClr val="windowText" lastClr="000000">
              <a:lumMod val="50000"/>
              <a:lumOff val="50000"/>
            </a:sysClr>
          </a:solidFill>
          <a:ln>
            <a:noFill/>
          </a:ln>
          <a:effectLst/>
        </c:spP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C0504D">
              <a:lumMod val="60000"/>
              <a:lumOff val="40000"/>
            </a:srgbClr>
          </a:solidFill>
          <a:ln>
            <a:noFill/>
          </a:ln>
          <a:effectLst/>
        </c:spPr>
      </c:pivotFmt>
      <c:pivotFmt>
        <c:idx val="23"/>
        <c:spPr>
          <a:solidFill>
            <a:schemeClr val="accent3">
              <a:lumMod val="60000"/>
              <a:lumOff val="40000"/>
            </a:schemeClr>
          </a:solidFill>
          <a:ln>
            <a:noFill/>
          </a:ln>
          <a:effectLst/>
        </c:spPr>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solidFill>
            <a:srgbClr val="4BACC6">
              <a:lumMod val="60000"/>
              <a:lumOff val="40000"/>
            </a:srgbClr>
          </a:solidFill>
          <a:ln>
            <a:noFill/>
          </a:ln>
          <a:effectLst/>
        </c:spPr>
      </c:pivotFmt>
      <c:pivotFmt>
        <c:idx val="26"/>
        <c:spPr>
          <a:solidFill>
            <a:sysClr val="windowText" lastClr="000000">
              <a:lumMod val="50000"/>
              <a:lumOff val="50000"/>
            </a:sysClr>
          </a:solidFill>
          <a:ln>
            <a:noFill/>
          </a:ln>
          <a:effectLst/>
        </c:spP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C0504D">
              <a:lumMod val="60000"/>
              <a:lumOff val="40000"/>
            </a:srgbClr>
          </a:solidFill>
          <a:ln>
            <a:noFill/>
          </a:ln>
          <a:effectLst/>
        </c:spPr>
      </c:pivotFmt>
      <c:pivotFmt>
        <c:idx val="28"/>
        <c:spPr>
          <a:solidFill>
            <a:schemeClr val="accent3">
              <a:lumMod val="60000"/>
              <a:lumOff val="40000"/>
            </a:schemeClr>
          </a:solidFill>
          <a:ln>
            <a:noFill/>
          </a:ln>
          <a:effectLst/>
        </c:spPr>
      </c:pivotFmt>
    </c:pivotFmts>
    <c:plotArea>
      <c:layout/>
      <c:barChart>
        <c:barDir val="col"/>
        <c:grouping val="clustered"/>
        <c:varyColors val="0"/>
        <c:ser>
          <c:idx val="0"/>
          <c:order val="0"/>
          <c:tx>
            <c:strRef>
              <c:f>'Data (PPT)'!$B$177</c:f>
              <c:strCache>
                <c:ptCount val="1"/>
                <c:pt idx="0">
                  <c:v>Total</c:v>
                </c:pt>
              </c:strCache>
            </c:strRef>
          </c:tx>
          <c:spPr>
            <a:solidFill>
              <a:schemeClr val="accent1"/>
            </a:solidFill>
            <a:ln>
              <a:noFill/>
            </a:ln>
            <a:effectLst/>
          </c:spPr>
          <c:invertIfNegative val="0"/>
          <c:dPt>
            <c:idx val="0"/>
            <c:invertIfNegative val="0"/>
            <c:bubble3D val="0"/>
            <c:spPr>
              <a:solidFill>
                <a:srgbClr val="0070C0">
                  <a:lumMod val="60000"/>
                  <a:lumOff val="40000"/>
                </a:srgbClr>
              </a:solidFill>
              <a:ln>
                <a:noFill/>
              </a:ln>
              <a:effectLst/>
            </c:spPr>
            <c:extLst>
              <c:ext xmlns:c16="http://schemas.microsoft.com/office/drawing/2014/chart" uri="{C3380CC4-5D6E-409C-BE32-E72D297353CC}">
                <c16:uniqueId val="{00000001-6509-4B82-B73B-A41E68B9D451}"/>
              </c:ext>
            </c:extLst>
          </c:dPt>
          <c:dPt>
            <c:idx val="1"/>
            <c:invertIfNegative val="0"/>
            <c:bubble3D val="0"/>
            <c:spPr>
              <a:solidFill>
                <a:srgbClr val="0070C0">
                  <a:lumMod val="40000"/>
                  <a:lumOff val="60000"/>
                </a:srgbClr>
              </a:solidFill>
              <a:ln>
                <a:noFill/>
              </a:ln>
              <a:effectLst/>
            </c:spPr>
            <c:extLst>
              <c:ext xmlns:c16="http://schemas.microsoft.com/office/drawing/2014/chart" uri="{C3380CC4-5D6E-409C-BE32-E72D297353CC}">
                <c16:uniqueId val="{00000003-6509-4B82-B73B-A41E68B9D451}"/>
              </c:ext>
            </c:extLst>
          </c:dPt>
          <c:dPt>
            <c:idx val="2"/>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05-6509-4B82-B73B-A41E68B9D451}"/>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6509-4B82-B73B-A41E68B9D451}"/>
              </c:ext>
            </c:extLst>
          </c:dPt>
          <c:dPt>
            <c:idx val="4"/>
            <c:invertIfNegative val="0"/>
            <c:bubble3D val="0"/>
            <c:extLst>
              <c:ext xmlns:c16="http://schemas.microsoft.com/office/drawing/2014/chart" uri="{C3380CC4-5D6E-409C-BE32-E72D297353CC}">
                <c16:uniqueId val="{00000008-6509-4B82-B73B-A41E68B9D451}"/>
              </c:ext>
            </c:extLst>
          </c:dPt>
          <c:dPt>
            <c:idx val="5"/>
            <c:invertIfNegative val="0"/>
            <c:bubble3D val="0"/>
            <c:extLst>
              <c:ext xmlns:c16="http://schemas.microsoft.com/office/drawing/2014/chart" uri="{C3380CC4-5D6E-409C-BE32-E72D297353CC}">
                <c16:uniqueId val="{00000009-6509-4B82-B73B-A41E68B9D45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(PPT)'!$A$178:$A$182</c:f>
              <c:strCache>
                <c:ptCount val="4"/>
                <c:pt idx="0">
                  <c:v>Oui tout à fait</c:v>
                </c:pt>
                <c:pt idx="1">
                  <c:v>Plutôt Oui</c:v>
                </c:pt>
                <c:pt idx="2">
                  <c:v>Plutôt Non</c:v>
                </c:pt>
                <c:pt idx="3">
                  <c:v>Non pas du tout</c:v>
                </c:pt>
              </c:strCache>
            </c:strRef>
          </c:cat>
          <c:val>
            <c:numRef>
              <c:f>'Data (PPT)'!$B$178:$B$182</c:f>
              <c:numCache>
                <c:formatCode>0.00%</c:formatCode>
                <c:ptCount val="4"/>
                <c:pt idx="0">
                  <c:v>0.21428571428571427</c:v>
                </c:pt>
                <c:pt idx="1">
                  <c:v>0.35714285714285715</c:v>
                </c:pt>
                <c:pt idx="2">
                  <c:v>0.42857142857142855</c:v>
                </c:pt>
                <c:pt idx="3">
                  <c:v>0</c:v>
                </c:pt>
              </c:numCache>
            </c:numRef>
          </c:val>
          <c:extLst>
            <c:ext xmlns:c16="http://schemas.microsoft.com/office/drawing/2014/chart" uri="{C3380CC4-5D6E-409C-BE32-E72D297353CC}">
              <c16:uniqueId val="{0000000A-6509-4B82-B73B-A41E68B9D451}"/>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91783352"/>
        <c:crosses val="autoZero"/>
        <c:auto val="1"/>
        <c:lblAlgn val="ctr"/>
        <c:lblOffset val="100"/>
        <c:noMultiLvlLbl val="0"/>
      </c:catAx>
      <c:valAx>
        <c:axId val="59178335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[Sondage_Result.xlsx]Data (PPT)!Tableau croisé dynamique12</c:name>
    <c:fmtId val="4"/>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F81BD">
              <a:lumMod val="40000"/>
              <a:lumOff val="60000"/>
            </a:srgbClr>
          </a:solidFill>
          <a:ln>
            <a:noFill/>
          </a:ln>
          <a:effectLst/>
        </c:spPr>
      </c:pivotFmt>
      <c:pivotFmt>
        <c:idx val="16"/>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8064A2">
              <a:lumMod val="60000"/>
              <a:lumOff val="40000"/>
            </a:srgbClr>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4F81BD">
              <a:lumMod val="40000"/>
              <a:lumOff val="60000"/>
            </a:srgbClr>
          </a:solidFill>
          <a:ln>
            <a:noFill/>
          </a:ln>
          <a:effectLst/>
        </c:spPr>
      </c:pivotFmt>
      <c:pivotFmt>
        <c:idx val="23"/>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8064A2">
              <a:lumMod val="60000"/>
              <a:lumOff val="40000"/>
            </a:srgbClr>
          </a:solidFill>
          <a:ln>
            <a:noFill/>
          </a:ln>
          <a:effectLst/>
        </c:spPr>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7"/>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4F81BD">
              <a:lumMod val="40000"/>
              <a:lumOff val="60000"/>
            </a:srgbClr>
          </a:solidFill>
          <a:ln>
            <a:noFill/>
          </a:ln>
          <a:effectLst/>
        </c:spPr>
      </c:pivotFmt>
      <c:pivotFmt>
        <c:idx val="29"/>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0"/>
        <c:spPr>
          <a:solidFill>
            <a:srgbClr val="8064A2">
              <a:lumMod val="60000"/>
              <a:lumOff val="40000"/>
            </a:srgbClr>
          </a:solidFill>
          <a:ln>
            <a:noFill/>
          </a:ln>
          <a:effectLst/>
        </c:spPr>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3"/>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solidFill>
            <a:srgbClr val="4F81BD">
              <a:lumMod val="40000"/>
              <a:lumOff val="60000"/>
            </a:srgbClr>
          </a:solidFill>
          <a:ln>
            <a:noFill/>
          </a:ln>
          <a:effectLst/>
        </c:spPr>
      </c:pivotFmt>
      <c:pivotFmt>
        <c:idx val="35"/>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8064A2">
              <a:lumMod val="60000"/>
              <a:lumOff val="40000"/>
            </a:srgbClr>
          </a:solidFill>
          <a:ln>
            <a:noFill/>
          </a:ln>
          <a:effectLst/>
        </c:spPr>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1.4385395559247956E-2"/>
          <c:y val="4.3925665322903949E-2"/>
          <c:w val="0.29250009113153236"/>
          <c:h val="0.91214866935419214"/>
        </c:manualLayout>
      </c:layout>
      <c:barChart>
        <c:barDir val="col"/>
        <c:grouping val="clustered"/>
        <c:varyColors val="0"/>
        <c:ser>
          <c:idx val="0"/>
          <c:order val="0"/>
          <c:tx>
            <c:strRef>
              <c:f>'Data (PPT)'!$A$210</c:f>
              <c:strCache>
                <c:ptCount val="1"/>
                <c:pt idx="0">
                  <c:v>Faire monter en compétence les équipes (formations distancielles)</c:v>
                </c:pt>
              </c:strCache>
            </c:strRef>
          </c:tx>
          <c:spPr>
            <a:solidFill>
              <a:srgbClr val="4F81BD">
                <a:lumMod val="40000"/>
                <a:lumOff val="60000"/>
              </a:srgbClr>
            </a:solidFill>
            <a:ln>
              <a:noFill/>
            </a:ln>
            <a:effectLst/>
          </c:spPr>
          <c:invertIfNegative val="0"/>
          <c:dPt>
            <c:idx val="0"/>
            <c:invertIfNegative val="0"/>
            <c:bubble3D val="0"/>
            <c:spPr>
              <a:solidFill>
                <a:srgbClr val="4F81BD">
                  <a:lumMod val="40000"/>
                  <a:lumOff val="60000"/>
                </a:srgbClr>
              </a:solidFill>
              <a:ln>
                <a:noFill/>
              </a:ln>
              <a:effectLst/>
            </c:spPr>
            <c:extLst>
              <c:ext xmlns:c16="http://schemas.microsoft.com/office/drawing/2014/chart" uri="{C3380CC4-5D6E-409C-BE32-E72D297353CC}">
                <c16:uniqueId val="{00000001-7876-4C1F-8050-68E8D53CD72D}"/>
              </c:ext>
            </c:extLst>
          </c:dPt>
          <c:dPt>
            <c:idx val="1"/>
            <c:invertIfNegative val="0"/>
            <c:bubble3D val="0"/>
            <c:extLst>
              <c:ext xmlns:c16="http://schemas.microsoft.com/office/drawing/2014/chart" uri="{C3380CC4-5D6E-409C-BE32-E72D297353CC}">
                <c16:uniqueId val="{00000002-7876-4C1F-8050-68E8D53CD72D}"/>
              </c:ext>
            </c:extLst>
          </c:dPt>
          <c:dPt>
            <c:idx val="2"/>
            <c:invertIfNegative val="0"/>
            <c:bubble3D val="0"/>
            <c:extLst>
              <c:ext xmlns:c16="http://schemas.microsoft.com/office/drawing/2014/chart" uri="{C3380CC4-5D6E-409C-BE32-E72D297353CC}">
                <c16:uniqueId val="{00000003-7876-4C1F-8050-68E8D53CD72D}"/>
              </c:ext>
            </c:extLst>
          </c:dPt>
          <c:dPt>
            <c:idx val="3"/>
            <c:invertIfNegative val="0"/>
            <c:bubble3D val="0"/>
            <c:extLst>
              <c:ext xmlns:c16="http://schemas.microsoft.com/office/drawing/2014/chart" uri="{C3380CC4-5D6E-409C-BE32-E72D297353CC}">
                <c16:uniqueId val="{00000004-7876-4C1F-8050-68E8D53CD72D}"/>
              </c:ext>
            </c:extLst>
          </c:dPt>
          <c:dPt>
            <c:idx val="4"/>
            <c:invertIfNegative val="0"/>
            <c:bubble3D val="0"/>
            <c:extLst>
              <c:ext xmlns:c16="http://schemas.microsoft.com/office/drawing/2014/chart" uri="{C3380CC4-5D6E-409C-BE32-E72D297353CC}">
                <c16:uniqueId val="{00000005-7876-4C1F-8050-68E8D53CD72D}"/>
              </c:ext>
            </c:extLst>
          </c:dPt>
          <c:dPt>
            <c:idx val="5"/>
            <c:invertIfNegative val="0"/>
            <c:bubble3D val="0"/>
            <c:extLst>
              <c:ext xmlns:c16="http://schemas.microsoft.com/office/drawing/2014/chart" uri="{C3380CC4-5D6E-409C-BE32-E72D297353CC}">
                <c16:uniqueId val="{00000006-7876-4C1F-8050-68E8D53CD72D}"/>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(PPT)'!$A$211</c:f>
              <c:strCache>
                <c:ptCount val="1"/>
                <c:pt idx="0">
                  <c:v>Total</c:v>
                </c:pt>
              </c:strCache>
            </c:strRef>
          </c:cat>
          <c:val>
            <c:numRef>
              <c:f>'Data (PPT)'!$A$211</c:f>
              <c:numCache>
                <c:formatCode>General</c:formatCode>
                <c:ptCount val="1"/>
                <c:pt idx="0">
                  <c:v>7</c:v>
                </c:pt>
              </c:numCache>
            </c:numRef>
          </c:val>
          <c:extLst>
            <c:ext xmlns:c16="http://schemas.microsoft.com/office/drawing/2014/chart" uri="{C3380CC4-5D6E-409C-BE32-E72D297353CC}">
              <c16:uniqueId val="{00000007-7876-4C1F-8050-68E8D53CD72D}"/>
            </c:ext>
          </c:extLst>
        </c:ser>
        <c:ser>
          <c:idx val="1"/>
          <c:order val="1"/>
          <c:tx>
            <c:strRef>
              <c:f>'Data (PPT)'!$B$210</c:f>
              <c:strCache>
                <c:ptCount val="1"/>
                <c:pt idx="0">
                  <c:v>Analyser l’état de maturité des processus de transformation et élaborer un plan pour le faire monter en niveau</c:v>
                </c:pt>
              </c:strCache>
            </c:strRef>
          </c:tx>
          <c:spPr>
            <a:solidFill>
              <a:srgbClr val="8064A2">
                <a:lumMod val="60000"/>
                <a:lumOff val="40000"/>
              </a:srgbClr>
            </a:solidFill>
            <a:ln>
              <a:noFill/>
            </a:ln>
            <a:effectLst/>
          </c:spPr>
          <c:invertIfNegative val="0"/>
          <c:dPt>
            <c:idx val="0"/>
            <c:invertIfNegative val="0"/>
            <c:bubble3D val="0"/>
            <c:spPr>
              <a:solidFill>
                <a:srgbClr val="8064A2">
                  <a:lumMod val="60000"/>
                  <a:lumOff val="40000"/>
                </a:srgbClr>
              </a:solidFill>
              <a:ln>
                <a:noFill/>
              </a:ln>
              <a:effectLst/>
            </c:spPr>
            <c:extLst>
              <c:ext xmlns:c16="http://schemas.microsoft.com/office/drawing/2014/chart" uri="{C3380CC4-5D6E-409C-BE32-E72D297353CC}">
                <c16:uniqueId val="{00000009-7876-4C1F-8050-68E8D53CD72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(PPT)'!$A$211</c:f>
              <c:strCache>
                <c:ptCount val="1"/>
                <c:pt idx="0">
                  <c:v>Total</c:v>
                </c:pt>
              </c:strCache>
            </c:strRef>
          </c:cat>
          <c:val>
            <c:numRef>
              <c:f>'Data (PPT)'!$B$211</c:f>
              <c:numCache>
                <c:formatCode>General</c:formatCode>
                <c:ptCount val="1"/>
                <c:pt idx="0">
                  <c:v>9</c:v>
                </c:pt>
              </c:numCache>
            </c:numRef>
          </c:val>
          <c:extLst>
            <c:ext xmlns:c16="http://schemas.microsoft.com/office/drawing/2014/chart" uri="{C3380CC4-5D6E-409C-BE32-E72D297353CC}">
              <c16:uniqueId val="{0000000A-7876-4C1F-8050-68E8D53CD72D}"/>
            </c:ext>
          </c:extLst>
        </c:ser>
        <c:ser>
          <c:idx val="2"/>
          <c:order val="2"/>
          <c:tx>
            <c:strRef>
              <c:f>'Data (PPT)'!$C$210</c:f>
              <c:strCache>
                <c:ptCount val="1"/>
                <c:pt idx="0">
                  <c:v>Donner plus de moyens aux fonctions d’appui à la transformation / Direction de la transformation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(PPT)'!$A$211</c:f>
              <c:strCache>
                <c:ptCount val="1"/>
                <c:pt idx="0">
                  <c:v>Total</c:v>
                </c:pt>
              </c:strCache>
            </c:strRef>
          </c:cat>
          <c:val>
            <c:numRef>
              <c:f>'Data (PPT)'!$C$211</c:f>
              <c:numCache>
                <c:formatCode>General</c:formatCode>
                <c:ptCount val="1"/>
                <c:pt idx="0">
                  <c:v>10</c:v>
                </c:pt>
              </c:numCache>
            </c:numRef>
          </c:val>
          <c:extLst>
            <c:ext xmlns:c16="http://schemas.microsoft.com/office/drawing/2014/chart" uri="{C3380CC4-5D6E-409C-BE32-E72D297353CC}">
              <c16:uniqueId val="{0000000B-7876-4C1F-8050-68E8D53CD72D}"/>
            </c:ext>
          </c:extLst>
        </c:ser>
        <c:ser>
          <c:idx val="3"/>
          <c:order val="3"/>
          <c:tx>
            <c:strRef>
              <c:f>'Data (PPT)'!$D$210</c:f>
              <c:strCache>
                <c:ptCount val="1"/>
                <c:pt idx="0">
                  <c:v>Mobiliser des réserves financières de l’entreprise (niveau entreprise ou portefeuille) pour maintenir une partie des transformations / ou investir sur la capacité de transformation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(PPT)'!$A$211</c:f>
              <c:strCache>
                <c:ptCount val="1"/>
                <c:pt idx="0">
                  <c:v>Total</c:v>
                </c:pt>
              </c:strCache>
            </c:strRef>
          </c:cat>
          <c:val>
            <c:numRef>
              <c:f>'Data (PPT)'!$D$211</c:f>
              <c:numCache>
                <c:formatCode>General</c:formatCode>
                <c:ptCount val="1"/>
                <c:pt idx="0">
                  <c:v>5</c:v>
                </c:pt>
              </c:numCache>
            </c:numRef>
          </c:val>
          <c:extLst>
            <c:ext xmlns:c16="http://schemas.microsoft.com/office/drawing/2014/chart" uri="{C3380CC4-5D6E-409C-BE32-E72D297353CC}">
              <c16:uniqueId val="{0000000C-7876-4C1F-8050-68E8D53CD72D}"/>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1"/>
        <c:axPos val="b"/>
        <c:numFmt formatCode="General" sourceLinked="1"/>
        <c:majorTickMark val="out"/>
        <c:minorTickMark val="none"/>
        <c:tickLblPos val="nextTo"/>
        <c:crossAx val="591783352"/>
        <c:crosses val="autoZero"/>
        <c:auto val="1"/>
        <c:lblAlgn val="ctr"/>
        <c:lblOffset val="100"/>
        <c:noMultiLvlLbl val="0"/>
      </c:catAx>
      <c:valAx>
        <c:axId val="5917833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[Sondage_Result.xlsx]Data (PPT)!Tableau croisé dynamique11</c:name>
    <c:fmtId val="6"/>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F81BD">
              <a:lumMod val="40000"/>
              <a:lumOff val="60000"/>
            </a:srgbClr>
          </a:solidFill>
          <a:ln>
            <a:noFill/>
          </a:ln>
          <a:effectLst/>
        </c:spPr>
      </c:pivotFmt>
      <c:pivotFmt>
        <c:idx val="16"/>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8064A2">
              <a:lumMod val="60000"/>
              <a:lumOff val="40000"/>
            </a:srgbClr>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4F81BD">
              <a:lumMod val="40000"/>
              <a:lumOff val="60000"/>
            </a:srgbClr>
          </a:solidFill>
          <a:ln>
            <a:noFill/>
          </a:ln>
          <a:effectLst/>
        </c:spPr>
      </c:pivotFmt>
      <c:pivotFmt>
        <c:idx val="23"/>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8064A2">
              <a:lumMod val="60000"/>
              <a:lumOff val="40000"/>
            </a:srgbClr>
          </a:solidFill>
          <a:ln>
            <a:noFill/>
          </a:ln>
          <a:effectLst/>
        </c:spPr>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7"/>
        <c:spPr>
          <a:solidFill>
            <a:srgbClr val="4F81BD">
              <a:lumMod val="40000"/>
              <a:lumOff val="60000"/>
            </a:srgbClr>
          </a:solidFill>
          <a:ln>
            <a:noFill/>
          </a:ln>
          <a:effectLst/>
        </c:spPr>
      </c:pivotFmt>
      <c:pivotFmt>
        <c:idx val="28"/>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8064A2">
              <a:lumMod val="60000"/>
              <a:lumOff val="40000"/>
            </a:srgbClr>
          </a:solidFill>
          <a:ln>
            <a:noFill/>
          </a:ln>
          <a:effectLst/>
        </c:spP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2"/>
        <c:spPr>
          <a:solidFill>
            <a:srgbClr val="4F81BD">
              <a:lumMod val="40000"/>
              <a:lumOff val="60000"/>
            </a:srgbClr>
          </a:solidFill>
          <a:ln>
            <a:noFill/>
          </a:ln>
          <a:effectLst/>
        </c:spPr>
      </c:pivotFmt>
      <c:pivotFmt>
        <c:idx val="33"/>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solidFill>
            <a:srgbClr val="8064A2">
              <a:lumMod val="60000"/>
              <a:lumOff val="40000"/>
            </a:srgbClr>
          </a:solidFill>
          <a:ln>
            <a:noFill/>
          </a:ln>
          <a:effectLst/>
        </c:spPr>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2.1213796651560885E-2"/>
          <c:y val="6.9014070900334748E-2"/>
          <c:w val="0.37160209113064374"/>
          <c:h val="0.88881066354946081"/>
        </c:manualLayout>
      </c:layout>
      <c:barChart>
        <c:barDir val="col"/>
        <c:grouping val="clustered"/>
        <c:varyColors val="0"/>
        <c:ser>
          <c:idx val="0"/>
          <c:order val="0"/>
          <c:tx>
            <c:strRef>
              <c:f>'Data (PPT)'!$A$193</c:f>
              <c:strCache>
                <c:ptCount val="1"/>
                <c:pt idx="0">
                  <c:v>Analyser l’état de maturité des processus de transformation et élaborer un plan pour le faire monter en niveau</c:v>
                </c:pt>
              </c:strCache>
            </c:strRef>
          </c:tx>
          <c:spPr>
            <a:solidFill>
              <a:srgbClr val="B3A2C7"/>
            </a:solidFill>
            <a:ln>
              <a:noFill/>
            </a:ln>
            <a:effectLst/>
          </c:spPr>
          <c:invertIfNegative val="0"/>
          <c:dPt>
            <c:idx val="0"/>
            <c:invertIfNegative val="0"/>
            <c:bubble3D val="0"/>
            <c:spPr>
              <a:solidFill>
                <a:srgbClr val="B3A2C7"/>
              </a:solidFill>
              <a:ln>
                <a:noFill/>
              </a:ln>
              <a:effectLst/>
            </c:spPr>
            <c:extLst>
              <c:ext xmlns:c16="http://schemas.microsoft.com/office/drawing/2014/chart" uri="{C3380CC4-5D6E-409C-BE32-E72D297353CC}">
                <c16:uniqueId val="{00000001-79A7-44DA-9032-D7998E61D974}"/>
              </c:ext>
            </c:extLst>
          </c:dPt>
          <c:dPt>
            <c:idx val="1"/>
            <c:invertIfNegative val="0"/>
            <c:bubble3D val="0"/>
            <c:extLst>
              <c:ext xmlns:c16="http://schemas.microsoft.com/office/drawing/2014/chart" uri="{C3380CC4-5D6E-409C-BE32-E72D297353CC}">
                <c16:uniqueId val="{00000002-79A7-44DA-9032-D7998E61D974}"/>
              </c:ext>
            </c:extLst>
          </c:dPt>
          <c:dPt>
            <c:idx val="2"/>
            <c:invertIfNegative val="0"/>
            <c:bubble3D val="0"/>
            <c:extLst>
              <c:ext xmlns:c16="http://schemas.microsoft.com/office/drawing/2014/chart" uri="{C3380CC4-5D6E-409C-BE32-E72D297353CC}">
                <c16:uniqueId val="{00000003-79A7-44DA-9032-D7998E61D974}"/>
              </c:ext>
            </c:extLst>
          </c:dPt>
          <c:dPt>
            <c:idx val="3"/>
            <c:invertIfNegative val="0"/>
            <c:bubble3D val="0"/>
            <c:extLst>
              <c:ext xmlns:c16="http://schemas.microsoft.com/office/drawing/2014/chart" uri="{C3380CC4-5D6E-409C-BE32-E72D297353CC}">
                <c16:uniqueId val="{00000004-79A7-44DA-9032-D7998E61D974}"/>
              </c:ext>
            </c:extLst>
          </c:dPt>
          <c:dPt>
            <c:idx val="4"/>
            <c:invertIfNegative val="0"/>
            <c:bubble3D val="0"/>
            <c:extLst>
              <c:ext xmlns:c16="http://schemas.microsoft.com/office/drawing/2014/chart" uri="{C3380CC4-5D6E-409C-BE32-E72D297353CC}">
                <c16:uniqueId val="{00000005-79A7-44DA-9032-D7998E61D974}"/>
              </c:ext>
            </c:extLst>
          </c:dPt>
          <c:dPt>
            <c:idx val="5"/>
            <c:invertIfNegative val="0"/>
            <c:bubble3D val="0"/>
            <c:extLst>
              <c:ext xmlns:c16="http://schemas.microsoft.com/office/drawing/2014/chart" uri="{C3380CC4-5D6E-409C-BE32-E72D297353CC}">
                <c16:uniqueId val="{00000006-79A7-44DA-9032-D7998E61D974}"/>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(PPT)'!$A$194</c:f>
              <c:strCache>
                <c:ptCount val="1"/>
                <c:pt idx="0">
                  <c:v>Total</c:v>
                </c:pt>
              </c:strCache>
            </c:strRef>
          </c:cat>
          <c:val>
            <c:numRef>
              <c:f>'Data (PPT)'!$A$194</c:f>
              <c:numCache>
                <c:formatCode>General</c:formatCode>
                <c:ptCount val="1"/>
                <c:pt idx="0">
                  <c:v>5</c:v>
                </c:pt>
              </c:numCache>
            </c:numRef>
          </c:val>
          <c:extLst>
            <c:ext xmlns:c16="http://schemas.microsoft.com/office/drawing/2014/chart" uri="{C3380CC4-5D6E-409C-BE32-E72D297353CC}">
              <c16:uniqueId val="{00000007-79A7-44DA-9032-D7998E61D974}"/>
            </c:ext>
          </c:extLst>
        </c:ser>
        <c:ser>
          <c:idx val="1"/>
          <c:order val="1"/>
          <c:tx>
            <c:strRef>
              <c:f>'Data (PPT)'!$B$193</c:f>
              <c:strCache>
                <c:ptCount val="1"/>
                <c:pt idx="0">
                  <c:v>Donner plus de moyens aux fonctions d’appui à la transformation / Direction de la transformation</c:v>
                </c:pt>
              </c:strCache>
            </c:strRef>
          </c:tx>
          <c:spPr>
            <a:solidFill>
              <a:srgbClr val="9BBB59"/>
            </a:solidFill>
            <a:ln>
              <a:noFill/>
            </a:ln>
            <a:effectLst/>
          </c:spPr>
          <c:invertIfNegative val="0"/>
          <c:dPt>
            <c:idx val="0"/>
            <c:invertIfNegative val="0"/>
            <c:bubble3D val="0"/>
            <c:spPr>
              <a:solidFill>
                <a:srgbClr val="9BBB59"/>
              </a:solidFill>
              <a:ln>
                <a:noFill/>
              </a:ln>
              <a:effectLst/>
            </c:spPr>
            <c:extLst>
              <c:ext xmlns:c16="http://schemas.microsoft.com/office/drawing/2014/chart" uri="{C3380CC4-5D6E-409C-BE32-E72D297353CC}">
                <c16:uniqueId val="{00000009-79A7-44DA-9032-D7998E61D97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(PPT)'!$A$194</c:f>
              <c:strCache>
                <c:ptCount val="1"/>
                <c:pt idx="0">
                  <c:v>Total</c:v>
                </c:pt>
              </c:strCache>
            </c:strRef>
          </c:cat>
          <c:val>
            <c:numRef>
              <c:f>'Data (PPT)'!$B$194</c:f>
              <c:numCache>
                <c:formatCode>General</c:formatCode>
                <c:ptCount val="1"/>
                <c:pt idx="0">
                  <c:v>3</c:v>
                </c:pt>
              </c:numCache>
            </c:numRef>
          </c:val>
          <c:extLst>
            <c:ext xmlns:c16="http://schemas.microsoft.com/office/drawing/2014/chart" uri="{C3380CC4-5D6E-409C-BE32-E72D297353CC}">
              <c16:uniqueId val="{0000000A-79A7-44DA-9032-D7998E61D974}"/>
            </c:ext>
          </c:extLst>
        </c:ser>
        <c:ser>
          <c:idx val="2"/>
          <c:order val="2"/>
          <c:tx>
            <c:strRef>
              <c:f>'Data (PPT)'!$C$193</c:f>
              <c:strCache>
                <c:ptCount val="1"/>
                <c:pt idx="0">
                  <c:v>Mobiliser des réserves financières de l’entreprise (niveau entreprise ou portefeuille) pour maintenir une partie des transformations / ou investir sur la capacité de transformation</c:v>
                </c:pt>
              </c:strCache>
            </c:strRef>
          </c:tx>
          <c:spPr>
            <a:solidFill>
              <a:srgbClr val="8064A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(PPT)'!$A$194</c:f>
              <c:strCache>
                <c:ptCount val="1"/>
                <c:pt idx="0">
                  <c:v>Total</c:v>
                </c:pt>
              </c:strCache>
            </c:strRef>
          </c:cat>
          <c:val>
            <c:numRef>
              <c:f>'Data (PPT)'!$C$194</c:f>
              <c:numCache>
                <c:formatCode>General</c:formatCode>
                <c:ptCount val="1"/>
                <c:pt idx="0">
                  <c:v>2</c:v>
                </c:pt>
              </c:numCache>
            </c:numRef>
          </c:val>
          <c:extLst>
            <c:ext xmlns:c16="http://schemas.microsoft.com/office/drawing/2014/chart" uri="{C3380CC4-5D6E-409C-BE32-E72D297353CC}">
              <c16:uniqueId val="{0000000B-79A7-44DA-9032-D7998E61D974}"/>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1"/>
        <c:axPos val="b"/>
        <c:numFmt formatCode="General" sourceLinked="1"/>
        <c:majorTickMark val="out"/>
        <c:minorTickMark val="none"/>
        <c:tickLblPos val="nextTo"/>
        <c:crossAx val="591783352"/>
        <c:crosses val="autoZero"/>
        <c:auto val="1"/>
        <c:lblAlgn val="ctr"/>
        <c:lblOffset val="100"/>
        <c:noMultiLvlLbl val="0"/>
      </c:catAx>
      <c:valAx>
        <c:axId val="591783352"/>
        <c:scaling>
          <c:orientation val="minMax"/>
          <c:max val="12"/>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F81BD">
              <a:lumMod val="40000"/>
              <a:lumOff val="60000"/>
            </a:srgbClr>
          </a:solidFill>
          <a:ln>
            <a:noFill/>
          </a:ln>
          <a:effectLst/>
        </c:spPr>
      </c:pivotFmt>
      <c:pivotFmt>
        <c:idx val="16"/>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8064A2">
              <a:lumMod val="60000"/>
              <a:lumOff val="40000"/>
            </a:srgbClr>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spPr>
            <a:solidFill>
              <a:srgbClr val="4F81BD">
                <a:lumMod val="40000"/>
                <a:lumOff val="60000"/>
              </a:srgbClr>
            </a:solidFill>
            <a:ln>
              <a:noFill/>
            </a:ln>
            <a:effectLst/>
          </c:spPr>
          <c:invertIfNegative val="0"/>
          <c:dPt>
            <c:idx val="0"/>
            <c:invertIfNegative val="0"/>
            <c:bubble3D val="0"/>
            <c:spPr>
              <a:solidFill>
                <a:srgbClr val="4F81BD">
                  <a:lumMod val="40000"/>
                  <a:lumOff val="60000"/>
                </a:srgbClr>
              </a:solidFill>
              <a:ln>
                <a:noFill/>
              </a:ln>
              <a:effectLst/>
            </c:spPr>
            <c:extLst>
              <c:ext xmlns:c16="http://schemas.microsoft.com/office/drawing/2014/chart" uri="{C3380CC4-5D6E-409C-BE32-E72D297353CC}">
                <c16:uniqueId val="{00000001-701B-41C6-AAD4-668D2BD281E5}"/>
              </c:ext>
            </c:extLst>
          </c:dPt>
          <c:dPt>
            <c:idx val="1"/>
            <c:invertIfNegative val="0"/>
            <c:bubble3D val="0"/>
            <c:extLst>
              <c:ext xmlns:c16="http://schemas.microsoft.com/office/drawing/2014/chart" uri="{C3380CC4-5D6E-409C-BE32-E72D297353CC}">
                <c16:uniqueId val="{00000002-701B-41C6-AAD4-668D2BD281E5}"/>
              </c:ext>
            </c:extLst>
          </c:dPt>
          <c:dPt>
            <c:idx val="2"/>
            <c:invertIfNegative val="0"/>
            <c:bubble3D val="0"/>
            <c:extLst>
              <c:ext xmlns:c16="http://schemas.microsoft.com/office/drawing/2014/chart" uri="{C3380CC4-5D6E-409C-BE32-E72D297353CC}">
                <c16:uniqueId val="{00000003-701B-41C6-AAD4-668D2BD281E5}"/>
              </c:ext>
            </c:extLst>
          </c:dPt>
          <c:dPt>
            <c:idx val="3"/>
            <c:invertIfNegative val="0"/>
            <c:bubble3D val="0"/>
            <c:extLst>
              <c:ext xmlns:c16="http://schemas.microsoft.com/office/drawing/2014/chart" uri="{C3380CC4-5D6E-409C-BE32-E72D297353CC}">
                <c16:uniqueId val="{00000004-701B-41C6-AAD4-668D2BD281E5}"/>
              </c:ext>
            </c:extLst>
          </c:dPt>
          <c:dPt>
            <c:idx val="4"/>
            <c:invertIfNegative val="0"/>
            <c:bubble3D val="0"/>
            <c:extLst>
              <c:ext xmlns:c16="http://schemas.microsoft.com/office/drawing/2014/chart" uri="{C3380CC4-5D6E-409C-BE32-E72D297353CC}">
                <c16:uniqueId val="{00000005-701B-41C6-AAD4-668D2BD281E5}"/>
              </c:ext>
            </c:extLst>
          </c:dPt>
          <c:dPt>
            <c:idx val="5"/>
            <c:invertIfNegative val="0"/>
            <c:bubble3D val="0"/>
            <c:extLst>
              <c:ext xmlns:c16="http://schemas.microsoft.com/office/drawing/2014/chart" uri="{C3380CC4-5D6E-409C-BE32-E72D297353CC}">
                <c16:uniqueId val="{00000006-701B-41C6-AAD4-668D2BD281E5}"/>
              </c:ext>
            </c:extLst>
          </c:dPt>
          <c:dPt>
            <c:idx val="11"/>
            <c:invertIfNegative val="0"/>
            <c:bubble3D val="0"/>
            <c:spPr>
              <a:solidFill>
                <a:srgbClr val="D99694"/>
              </a:solidFill>
              <a:ln>
                <a:noFill/>
              </a:ln>
              <a:effectLst/>
            </c:spPr>
            <c:extLst>
              <c:ext xmlns:c16="http://schemas.microsoft.com/office/drawing/2014/chart" uri="{C3380CC4-5D6E-409C-BE32-E72D297353CC}">
                <c16:uniqueId val="{00000012-2982-4469-BDFD-7C950874F953}"/>
              </c:ext>
            </c:extLst>
          </c:dPt>
          <c:dPt>
            <c:idx val="12"/>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08-701B-41C6-AAD4-668D2BD281E5}"/>
              </c:ext>
            </c:extLst>
          </c:dPt>
          <c:dPt>
            <c:idx val="13"/>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0A-701B-41C6-AAD4-668D2BD281E5}"/>
              </c:ext>
            </c:extLst>
          </c:dPt>
          <c:dPt>
            <c:idx val="17"/>
            <c:invertIfNegative val="0"/>
            <c:bubble3D val="0"/>
            <c:spPr>
              <a:solidFill>
                <a:srgbClr val="D99694"/>
              </a:solidFill>
              <a:ln>
                <a:noFill/>
              </a:ln>
              <a:effectLst/>
            </c:spPr>
            <c:extLst>
              <c:ext xmlns:c16="http://schemas.microsoft.com/office/drawing/2014/chart" uri="{C3380CC4-5D6E-409C-BE32-E72D297353CC}">
                <c16:uniqueId val="{00000011-2982-4469-BDFD-7C950874F953}"/>
              </c:ext>
            </c:extLst>
          </c:dPt>
          <c:dPt>
            <c:idx val="18"/>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0C-701B-41C6-AAD4-668D2BD281E5}"/>
              </c:ext>
            </c:extLst>
          </c:dPt>
          <c:dPt>
            <c:idx val="19"/>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0E-701B-41C6-AAD4-668D2BD281E5}"/>
              </c:ext>
            </c:extLst>
          </c:dPt>
          <c:dPt>
            <c:idx val="20"/>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10-701B-41C6-AAD4-668D2BD281E5}"/>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'Data (PPT)'!$A$233:$A$253</c:f>
              <c:numCache>
                <c:formatCode>General</c:formatCode>
                <c:ptCount val="21"/>
                <c:pt idx="0">
                  <c:v>0</c:v>
                </c:pt>
                <c:pt idx="1">
                  <c:v>0</c:v>
                </c:pt>
                <c:pt idx="2">
                  <c:v>0</c:v>
                </c:pt>
                <c:pt idx="3">
                  <c:v>-1</c:v>
                </c:pt>
                <c:pt idx="4">
                  <c:v>-2</c:v>
                </c:pt>
                <c:pt idx="5">
                  <c:v>-2</c:v>
                </c:pt>
                <c:pt idx="6">
                  <c:v>-1</c:v>
                </c:pt>
                <c:pt idx="7">
                  <c:v>-3</c:v>
                </c:pt>
                <c:pt idx="8">
                  <c:v>-1</c:v>
                </c:pt>
                <c:pt idx="9">
                  <c:v>0</c:v>
                </c:pt>
                <c:pt idx="10">
                  <c:v>-1</c:v>
                </c:pt>
                <c:pt idx="11">
                  <c:v>1</c:v>
                </c:pt>
                <c:pt idx="12">
                  <c:v>1</c:v>
                </c:pt>
                <c:pt idx="13">
                  <c:v>0</c:v>
                </c:pt>
                <c:pt idx="14">
                  <c:v>0</c:v>
                </c:pt>
                <c:pt idx="15">
                  <c:v>-2</c:v>
                </c:pt>
                <c:pt idx="16">
                  <c:v>0</c:v>
                </c:pt>
                <c:pt idx="17">
                  <c:v>1</c:v>
                </c:pt>
                <c:pt idx="18">
                  <c:v>1</c:v>
                </c:pt>
                <c:pt idx="19">
                  <c:v>1</c:v>
                </c:pt>
              </c:numCache>
            </c:numRef>
          </c:val>
          <c:extLst>
            <c:ext xmlns:c16="http://schemas.microsoft.com/office/drawing/2014/chart" uri="{C3380CC4-5D6E-409C-BE32-E72D297353CC}">
              <c16:uniqueId val="{00000011-701B-41C6-AAD4-668D2BD281E5}"/>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1"/>
        <c:axPos val="b"/>
        <c:numFmt formatCode="General" sourceLinked="1"/>
        <c:majorTickMark val="out"/>
        <c:minorTickMark val="none"/>
        <c:tickLblPos val="nextTo"/>
        <c:crossAx val="591783352"/>
        <c:crosses val="autoZero"/>
        <c:auto val="1"/>
        <c:lblAlgn val="ctr"/>
        <c:lblOffset val="100"/>
        <c:noMultiLvlLbl val="0"/>
      </c:catAx>
      <c:valAx>
        <c:axId val="591783352"/>
        <c:scaling>
          <c:orientation val="minMax"/>
        </c:scaling>
        <c:delete val="1"/>
        <c:axPos val="l"/>
        <c:numFmt formatCode="General" sourceLinked="1"/>
        <c:majorTickMark val="none"/>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F81BD">
              <a:lumMod val="40000"/>
              <a:lumOff val="60000"/>
            </a:srgbClr>
          </a:solidFill>
          <a:ln>
            <a:noFill/>
          </a:ln>
          <a:effectLst/>
        </c:spPr>
      </c:pivotFmt>
      <c:pivotFmt>
        <c:idx val="16"/>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8064A2">
              <a:lumMod val="60000"/>
              <a:lumOff val="40000"/>
            </a:srgbClr>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spPr>
            <a:solidFill>
              <a:srgbClr val="C0504D">
                <a:lumMod val="40000"/>
                <a:lumOff val="60000"/>
              </a:srgbClr>
            </a:solidFill>
            <a:ln>
              <a:noFill/>
            </a:ln>
            <a:effectLst/>
          </c:spPr>
          <c:invertIfNegative val="0"/>
          <c:dPt>
            <c:idx val="0"/>
            <c:invertIfNegative val="0"/>
            <c:bubble3D val="0"/>
            <c:spPr>
              <a:solidFill>
                <a:srgbClr val="C0504D">
                  <a:lumMod val="40000"/>
                  <a:lumOff val="60000"/>
                </a:srgbClr>
              </a:solidFill>
              <a:ln>
                <a:noFill/>
              </a:ln>
              <a:effectLst/>
            </c:spPr>
            <c:extLst>
              <c:ext xmlns:c16="http://schemas.microsoft.com/office/drawing/2014/chart" uri="{C3380CC4-5D6E-409C-BE32-E72D297353CC}">
                <c16:uniqueId val="{00000001-FE71-4712-A01C-F005FEC8C691}"/>
              </c:ext>
            </c:extLst>
          </c:dPt>
          <c:dPt>
            <c:idx val="1"/>
            <c:invertIfNegative val="0"/>
            <c:bubble3D val="0"/>
            <c:extLst>
              <c:ext xmlns:c16="http://schemas.microsoft.com/office/drawing/2014/chart" uri="{C3380CC4-5D6E-409C-BE32-E72D297353CC}">
                <c16:uniqueId val="{00000002-FE71-4712-A01C-F005FEC8C691}"/>
              </c:ext>
            </c:extLst>
          </c:dPt>
          <c:dPt>
            <c:idx val="2"/>
            <c:invertIfNegative val="0"/>
            <c:bubble3D val="0"/>
            <c:extLst>
              <c:ext xmlns:c16="http://schemas.microsoft.com/office/drawing/2014/chart" uri="{C3380CC4-5D6E-409C-BE32-E72D297353CC}">
                <c16:uniqueId val="{00000003-FE71-4712-A01C-F005FEC8C691}"/>
              </c:ext>
            </c:extLst>
          </c:dPt>
          <c:dPt>
            <c:idx val="3"/>
            <c:invertIfNegative val="0"/>
            <c:bubble3D val="0"/>
            <c:spPr>
              <a:solidFill>
                <a:srgbClr val="0070C0">
                  <a:lumMod val="40000"/>
                  <a:lumOff val="60000"/>
                </a:srgbClr>
              </a:solidFill>
              <a:ln>
                <a:noFill/>
              </a:ln>
              <a:effectLst/>
            </c:spPr>
            <c:extLst>
              <c:ext xmlns:c16="http://schemas.microsoft.com/office/drawing/2014/chart" uri="{C3380CC4-5D6E-409C-BE32-E72D297353CC}">
                <c16:uniqueId val="{00000004-FE71-4712-A01C-F005FEC8C691}"/>
              </c:ext>
            </c:extLst>
          </c:dPt>
          <c:dPt>
            <c:idx val="4"/>
            <c:invertIfNegative val="0"/>
            <c:bubble3D val="0"/>
            <c:spPr>
              <a:solidFill>
                <a:srgbClr val="4F81BD">
                  <a:lumMod val="40000"/>
                  <a:lumOff val="60000"/>
                </a:srgbClr>
              </a:solidFill>
              <a:ln>
                <a:noFill/>
              </a:ln>
              <a:effectLst/>
            </c:spPr>
            <c:extLst>
              <c:ext xmlns:c16="http://schemas.microsoft.com/office/drawing/2014/chart" uri="{C3380CC4-5D6E-409C-BE32-E72D297353CC}">
                <c16:uniqueId val="{00000006-FE71-4712-A01C-F005FEC8C691}"/>
              </c:ext>
            </c:extLst>
          </c:dPt>
          <c:dPt>
            <c:idx val="5"/>
            <c:invertIfNegative val="0"/>
            <c:bubble3D val="0"/>
            <c:extLst>
              <c:ext xmlns:c16="http://schemas.microsoft.com/office/drawing/2014/chart" uri="{C3380CC4-5D6E-409C-BE32-E72D297353CC}">
                <c16:uniqueId val="{00000007-FE71-4712-A01C-F005FEC8C691}"/>
              </c:ext>
            </c:extLst>
          </c:dPt>
          <c:dPt>
            <c:idx val="12"/>
            <c:invertIfNegative val="0"/>
            <c:bubble3D val="0"/>
            <c:spPr>
              <a:solidFill>
                <a:srgbClr val="C0504D">
                  <a:lumMod val="40000"/>
                  <a:lumOff val="60000"/>
                </a:srgbClr>
              </a:solidFill>
              <a:ln>
                <a:noFill/>
              </a:ln>
              <a:effectLst/>
            </c:spPr>
            <c:extLst>
              <c:ext xmlns:c16="http://schemas.microsoft.com/office/drawing/2014/chart" uri="{C3380CC4-5D6E-409C-BE32-E72D297353CC}">
                <c16:uniqueId val="{00000009-FE71-4712-A01C-F005FEC8C691}"/>
              </c:ext>
            </c:extLst>
          </c:dPt>
          <c:dPt>
            <c:idx val="13"/>
            <c:invertIfNegative val="0"/>
            <c:bubble3D val="0"/>
            <c:spPr>
              <a:solidFill>
                <a:srgbClr val="C0504D">
                  <a:lumMod val="40000"/>
                  <a:lumOff val="60000"/>
                </a:srgbClr>
              </a:solidFill>
              <a:ln>
                <a:noFill/>
              </a:ln>
              <a:effectLst/>
            </c:spPr>
            <c:extLst>
              <c:ext xmlns:c16="http://schemas.microsoft.com/office/drawing/2014/chart" uri="{C3380CC4-5D6E-409C-BE32-E72D297353CC}">
                <c16:uniqueId val="{0000000B-FE71-4712-A01C-F005FEC8C691}"/>
              </c:ext>
            </c:extLst>
          </c:dPt>
          <c:dPt>
            <c:idx val="18"/>
            <c:invertIfNegative val="0"/>
            <c:bubble3D val="0"/>
            <c:spPr>
              <a:solidFill>
                <a:srgbClr val="C0504D">
                  <a:lumMod val="40000"/>
                  <a:lumOff val="60000"/>
                </a:srgbClr>
              </a:solidFill>
              <a:ln>
                <a:noFill/>
              </a:ln>
              <a:effectLst/>
            </c:spPr>
            <c:extLst>
              <c:ext xmlns:c16="http://schemas.microsoft.com/office/drawing/2014/chart" uri="{C3380CC4-5D6E-409C-BE32-E72D297353CC}">
                <c16:uniqueId val="{0000000D-FE71-4712-A01C-F005FEC8C691}"/>
              </c:ext>
            </c:extLst>
          </c:dPt>
          <c:dPt>
            <c:idx val="19"/>
            <c:invertIfNegative val="0"/>
            <c:bubble3D val="0"/>
            <c:spPr>
              <a:solidFill>
                <a:srgbClr val="C0504D">
                  <a:lumMod val="40000"/>
                  <a:lumOff val="60000"/>
                </a:srgbClr>
              </a:solidFill>
              <a:ln>
                <a:noFill/>
              </a:ln>
              <a:effectLst/>
            </c:spPr>
            <c:extLst>
              <c:ext xmlns:c16="http://schemas.microsoft.com/office/drawing/2014/chart" uri="{C3380CC4-5D6E-409C-BE32-E72D297353CC}">
                <c16:uniqueId val="{0000000F-FE71-4712-A01C-F005FEC8C691}"/>
              </c:ext>
            </c:extLst>
          </c:dPt>
          <c:dPt>
            <c:idx val="20"/>
            <c:invertIfNegative val="0"/>
            <c:bubble3D val="0"/>
            <c:spPr>
              <a:solidFill>
                <a:srgbClr val="C0504D">
                  <a:lumMod val="40000"/>
                  <a:lumOff val="60000"/>
                </a:srgbClr>
              </a:solidFill>
              <a:ln>
                <a:noFill/>
              </a:ln>
              <a:effectLst/>
            </c:spPr>
            <c:extLst>
              <c:ext xmlns:c16="http://schemas.microsoft.com/office/drawing/2014/chart" uri="{C3380CC4-5D6E-409C-BE32-E72D297353CC}">
                <c16:uniqueId val="{00000011-FE71-4712-A01C-F005FEC8C691}"/>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'Data (PPT)'!$A$257:$A$277</c:f>
              <c:numCache>
                <c:formatCode>General</c:formatCode>
                <c:ptCount val="21"/>
                <c:pt idx="0">
                  <c:v>0</c:v>
                </c:pt>
                <c:pt idx="1">
                  <c:v>0</c:v>
                </c:pt>
                <c:pt idx="2">
                  <c:v>0</c:v>
                </c:pt>
                <c:pt idx="3">
                  <c:v>-1</c:v>
                </c:pt>
                <c:pt idx="4">
                  <c:v>0</c:v>
                </c:pt>
                <c:pt idx="5">
                  <c:v>0</c:v>
                </c:pt>
                <c:pt idx="6">
                  <c:v>0</c:v>
                </c:pt>
                <c:pt idx="7">
                  <c:v>0</c:v>
                </c:pt>
                <c:pt idx="8">
                  <c:v>0</c:v>
                </c:pt>
                <c:pt idx="9">
                  <c:v>1</c:v>
                </c:pt>
                <c:pt idx="10">
                  <c:v>1</c:v>
                </c:pt>
                <c:pt idx="11">
                  <c:v>0</c:v>
                </c:pt>
                <c:pt idx="12">
                  <c:v>4</c:v>
                </c:pt>
                <c:pt idx="13">
                  <c:v>0</c:v>
                </c:pt>
                <c:pt idx="14">
                  <c:v>1</c:v>
                </c:pt>
                <c:pt idx="15">
                  <c:v>0</c:v>
                </c:pt>
                <c:pt idx="16">
                  <c:v>1</c:v>
                </c:pt>
                <c:pt idx="17">
                  <c:v>2</c:v>
                </c:pt>
                <c:pt idx="18">
                  <c:v>0</c:v>
                </c:pt>
                <c:pt idx="19">
                  <c:v>1</c:v>
                </c:pt>
              </c:numCache>
            </c:numRef>
          </c:val>
          <c:extLst>
            <c:ext xmlns:c16="http://schemas.microsoft.com/office/drawing/2014/chart" uri="{C3380CC4-5D6E-409C-BE32-E72D297353CC}">
              <c16:uniqueId val="{00000012-FE71-4712-A01C-F005FEC8C691}"/>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1"/>
        <c:axPos val="b"/>
        <c:numFmt formatCode="General" sourceLinked="1"/>
        <c:majorTickMark val="out"/>
        <c:minorTickMark val="none"/>
        <c:tickLblPos val="nextTo"/>
        <c:crossAx val="591783352"/>
        <c:crosses val="autoZero"/>
        <c:auto val="1"/>
        <c:lblAlgn val="ctr"/>
        <c:lblOffset val="100"/>
        <c:noMultiLvlLbl val="0"/>
      </c:catAx>
      <c:valAx>
        <c:axId val="591783352"/>
        <c:scaling>
          <c:orientation val="minMax"/>
        </c:scaling>
        <c:delete val="1"/>
        <c:axPos val="l"/>
        <c:majorGridlines>
          <c:spPr>
            <a:ln w="9525" cap="flat" cmpd="sng" algn="ctr">
              <a:solidFill>
                <a:srgbClr val="DCE7F5"/>
              </a:solidFill>
              <a:round/>
            </a:ln>
            <a:effectLst/>
          </c:spPr>
        </c:majorGridlines>
        <c:numFmt formatCode="General" sourceLinked="1"/>
        <c:majorTickMark val="out"/>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s>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4BACC6">
                  <a:lumMod val="60000"/>
                  <a:lumOff val="40000"/>
                </a:srgbClr>
              </a:solidFill>
              <a:ln>
                <a:noFill/>
              </a:ln>
              <a:effectLst/>
            </c:spPr>
            <c:extLst>
              <c:ext xmlns:c16="http://schemas.microsoft.com/office/drawing/2014/chart" uri="{C3380CC4-5D6E-409C-BE32-E72D297353CC}">
                <c16:uniqueId val="{00000001-AEC4-450E-9E27-5E6C1887AEA2}"/>
              </c:ext>
            </c:extLst>
          </c:dPt>
          <c:dPt>
            <c:idx val="1"/>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3-AEC4-450E-9E27-5E6C1887AEA2}"/>
              </c:ext>
            </c:extLst>
          </c:dPt>
          <c:dPt>
            <c:idx val="2"/>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05-AEC4-450E-9E27-5E6C1887AEA2}"/>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AEC4-450E-9E27-5E6C1887AEA2}"/>
              </c:ext>
            </c:extLst>
          </c:dPt>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9-AEC4-450E-9E27-5E6C1887AEA2}"/>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AEC4-450E-9E27-5E6C1887AEA2}"/>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(PPT)'!$G$21:$G$27</c:f>
              <c:strCache>
                <c:ptCount val="7"/>
                <c:pt idx="0">
                  <c:v>Agriculture</c:v>
                </c:pt>
                <c:pt idx="1">
                  <c:v>BTP</c:v>
                </c:pt>
                <c:pt idx="2">
                  <c:v>Commerce</c:v>
                </c:pt>
                <c:pt idx="3">
                  <c:v>Industrie</c:v>
                </c:pt>
                <c:pt idx="4">
                  <c:v>Public</c:v>
                </c:pt>
                <c:pt idx="5">
                  <c:v>Services</c:v>
                </c:pt>
                <c:pt idx="6">
                  <c:v>Autres (Préciser)</c:v>
                </c:pt>
              </c:strCache>
            </c:strRef>
          </c:cat>
          <c:val>
            <c:numRef>
              <c:f>'Data (PPT)'!$H$21:$H$27</c:f>
              <c:numCache>
                <c:formatCode>0%</c:formatCode>
                <c:ptCount val="7"/>
                <c:pt idx="0">
                  <c:v>0</c:v>
                </c:pt>
                <c:pt idx="1">
                  <c:v>0</c:v>
                </c:pt>
                <c:pt idx="2">
                  <c:v>0</c:v>
                </c:pt>
                <c:pt idx="3">
                  <c:v>0.4</c:v>
                </c:pt>
                <c:pt idx="4">
                  <c:v>0.25</c:v>
                </c:pt>
                <c:pt idx="5">
                  <c:v>0.35</c:v>
                </c:pt>
                <c:pt idx="6">
                  <c:v>0</c:v>
                </c:pt>
              </c:numCache>
            </c:numRef>
          </c:val>
          <c:extLst>
            <c:ext xmlns:c16="http://schemas.microsoft.com/office/drawing/2014/chart" uri="{C3380CC4-5D6E-409C-BE32-E72D297353CC}">
              <c16:uniqueId val="{0000000C-AEC4-450E-9E27-5E6C1887AEA2}"/>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91783352"/>
        <c:crosses val="autoZero"/>
        <c:auto val="1"/>
        <c:lblAlgn val="ctr"/>
        <c:lblOffset val="100"/>
        <c:noMultiLvlLbl val="0"/>
      </c:catAx>
      <c:valAx>
        <c:axId val="5917833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[Sondage_Result.xlsx]Data (PPT)!Tableau croisé dynamique3</c:name>
    <c:fmtId val="2"/>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BACC6">
              <a:lumMod val="60000"/>
              <a:lumOff val="40000"/>
            </a:srgbClr>
          </a:solidFill>
          <a:ln>
            <a:noFill/>
          </a:ln>
          <a:effectLst/>
        </c:spPr>
      </c:pivotFmt>
      <c:pivotFmt>
        <c:idx val="16"/>
        <c:spPr>
          <a:solidFill>
            <a:sysClr val="windowText" lastClr="000000">
              <a:lumMod val="50000"/>
              <a:lumOff val="50000"/>
            </a:sysClr>
          </a:solidFill>
          <a:ln>
            <a:noFill/>
          </a:ln>
          <a:effectLst/>
        </c:spPr>
      </c:pivotFmt>
      <c:pivotFmt>
        <c:idx val="17"/>
        <c:spPr>
          <a:solidFill>
            <a:srgbClr val="C0504D">
              <a:lumMod val="60000"/>
              <a:lumOff val="40000"/>
            </a:srgbClr>
          </a:solidFill>
          <a:ln>
            <a:noFill/>
          </a:ln>
          <a:effectLst/>
        </c:spPr>
      </c:pivotFmt>
      <c:pivotFmt>
        <c:idx val="18"/>
        <c:spPr>
          <a:solidFill>
            <a:schemeClr val="accent3">
              <a:lumMod val="60000"/>
              <a:lumOff val="40000"/>
            </a:schemeClr>
          </a:solidFill>
          <a:ln>
            <a:noFill/>
          </a:ln>
          <a:effectLst/>
        </c:spPr>
      </c:pivotFmt>
      <c:pivotFmt>
        <c:idx val="19"/>
        <c:spPr>
          <a:solidFill>
            <a:schemeClr val="accent4">
              <a:lumMod val="60000"/>
              <a:lumOff val="40000"/>
            </a:schemeClr>
          </a:solidFill>
          <a:ln>
            <a:noFill/>
          </a:ln>
          <a:effectLst/>
        </c:spPr>
      </c:pivotFmt>
      <c:pivotFmt>
        <c:idx val="20"/>
        <c:spPr>
          <a:solidFill>
            <a:schemeClr val="accent1">
              <a:lumMod val="60000"/>
              <a:lumOff val="40000"/>
            </a:schemeClr>
          </a:solidFill>
          <a:ln>
            <a:noFill/>
          </a:ln>
          <a:effectLst/>
        </c:spPr>
      </c:pivotFmt>
      <c:pivotFmt>
        <c:idx val="2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4BACC6">
              <a:lumMod val="60000"/>
              <a:lumOff val="40000"/>
            </a:srgbClr>
          </a:solidFill>
          <a:ln>
            <a:noFill/>
          </a:ln>
          <a:effectLst/>
        </c:spPr>
      </c:pivotFmt>
      <c:pivotFmt>
        <c:idx val="23"/>
        <c:spPr>
          <a:solidFill>
            <a:sysClr val="windowText" lastClr="000000">
              <a:lumMod val="50000"/>
              <a:lumOff val="50000"/>
            </a:sysClr>
          </a:solidFill>
          <a:ln>
            <a:noFill/>
          </a:ln>
          <a:effectLst/>
        </c:spPr>
      </c:pivotFmt>
      <c:pivotFmt>
        <c:idx val="24"/>
        <c:spPr>
          <a:solidFill>
            <a:srgbClr val="C0504D">
              <a:lumMod val="60000"/>
              <a:lumOff val="40000"/>
            </a:srgbClr>
          </a:solidFill>
          <a:ln>
            <a:noFill/>
          </a:ln>
          <a:effectLst/>
        </c:spPr>
      </c:pivotFmt>
      <c:pivotFmt>
        <c:idx val="25"/>
        <c:spPr>
          <a:solidFill>
            <a:schemeClr val="accent3">
              <a:lumMod val="60000"/>
              <a:lumOff val="40000"/>
            </a:schemeClr>
          </a:solidFill>
          <a:ln>
            <a:noFill/>
          </a:ln>
          <a:effectLst/>
        </c:spPr>
      </c:pivotFmt>
      <c:pivotFmt>
        <c:idx val="26"/>
        <c:spPr>
          <a:solidFill>
            <a:schemeClr val="accent4">
              <a:lumMod val="60000"/>
              <a:lumOff val="40000"/>
            </a:schemeClr>
          </a:solidFill>
          <a:ln>
            <a:noFill/>
          </a:ln>
          <a:effectLst/>
        </c:spPr>
      </c:pivotFmt>
      <c:pivotFmt>
        <c:idx val="27"/>
        <c:spPr>
          <a:solidFill>
            <a:schemeClr val="accent1">
              <a:lumMod val="60000"/>
              <a:lumOff val="40000"/>
            </a:schemeClr>
          </a:solidFill>
          <a:ln>
            <a:noFill/>
          </a:ln>
          <a:effectLst/>
        </c:spPr>
      </c:pivotFmt>
    </c:pivotFmts>
    <c:plotArea>
      <c:layout/>
      <c:barChart>
        <c:barDir val="col"/>
        <c:grouping val="clustered"/>
        <c:varyColors val="0"/>
        <c:ser>
          <c:idx val="0"/>
          <c:order val="0"/>
          <c:tx>
            <c:strRef>
              <c:f>'Data (PPT)'!$B$37</c:f>
              <c:strCache>
                <c:ptCount val="1"/>
                <c:pt idx="0">
                  <c:v>Total</c:v>
                </c:pt>
              </c:strCache>
            </c:strRef>
          </c:tx>
          <c:spPr>
            <a:solidFill>
              <a:schemeClr val="accent1"/>
            </a:solidFill>
            <a:ln>
              <a:noFill/>
            </a:ln>
            <a:effectLst/>
          </c:spPr>
          <c:invertIfNegative val="0"/>
          <c:dPt>
            <c:idx val="0"/>
            <c:invertIfNegative val="0"/>
            <c:bubble3D val="0"/>
            <c:spPr>
              <a:solidFill>
                <a:srgbClr val="4BACC6">
                  <a:lumMod val="60000"/>
                  <a:lumOff val="40000"/>
                </a:srgbClr>
              </a:solidFill>
              <a:ln>
                <a:noFill/>
              </a:ln>
              <a:effectLst/>
            </c:spPr>
            <c:extLst>
              <c:ext xmlns:c16="http://schemas.microsoft.com/office/drawing/2014/chart" uri="{C3380CC4-5D6E-409C-BE32-E72D297353CC}">
                <c16:uniqueId val="{00000001-65A7-4C35-BCF4-59883CBC388B}"/>
              </c:ext>
            </c:extLst>
          </c:dPt>
          <c:dPt>
            <c:idx val="1"/>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3-65A7-4C35-BCF4-59883CBC388B}"/>
              </c:ext>
            </c:extLst>
          </c:dPt>
          <c:dPt>
            <c:idx val="2"/>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05-65A7-4C35-BCF4-59883CBC388B}"/>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65A7-4C35-BCF4-59883CBC388B}"/>
              </c:ext>
            </c:extLst>
          </c:dPt>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9-65A7-4C35-BCF4-59883CBC388B}"/>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65A7-4C35-BCF4-59883CBC388B}"/>
              </c:ext>
            </c:extLst>
          </c:dPt>
          <c:dLbls>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(PPT)'!$A$38:$A$44</c:f>
              <c:strCache>
                <c:ptCount val="6"/>
                <c:pt idx="0">
                  <c:v>Responsable de Portefeuille</c:v>
                </c:pt>
                <c:pt idx="1">
                  <c:v>Responsable d’Unité d’Appui à la Transformation</c:v>
                </c:pt>
                <c:pt idx="2">
                  <c:v>Membre d'Unité d'Appui à la Transformation</c:v>
                </c:pt>
                <c:pt idx="3">
                  <c:v>Directeur de Programme de transformation</c:v>
                </c:pt>
                <c:pt idx="4">
                  <c:v>Directeur de la Stratégie</c:v>
                </c:pt>
                <c:pt idx="5">
                  <c:v>Autres</c:v>
                </c:pt>
              </c:strCache>
            </c:strRef>
          </c:cat>
          <c:val>
            <c:numRef>
              <c:f>'Data (PPT)'!$B$38:$B$44</c:f>
              <c:numCache>
                <c:formatCode>0%</c:formatCode>
                <c:ptCount val="6"/>
                <c:pt idx="0">
                  <c:v>0.15</c:v>
                </c:pt>
                <c:pt idx="1">
                  <c:v>0.15</c:v>
                </c:pt>
                <c:pt idx="2">
                  <c:v>0.1</c:v>
                </c:pt>
                <c:pt idx="3">
                  <c:v>0.4</c:v>
                </c:pt>
                <c:pt idx="4">
                  <c:v>0.1</c:v>
                </c:pt>
                <c:pt idx="5">
                  <c:v>0.1</c:v>
                </c:pt>
              </c:numCache>
            </c:numRef>
          </c:val>
          <c:extLst>
            <c:ext xmlns:c16="http://schemas.microsoft.com/office/drawing/2014/chart" uri="{C3380CC4-5D6E-409C-BE32-E72D297353CC}">
              <c16:uniqueId val="{0000000C-65A7-4C35-BCF4-59883CBC388B}"/>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91783352"/>
        <c:crosses val="autoZero"/>
        <c:auto val="1"/>
        <c:lblAlgn val="ctr"/>
        <c:lblOffset val="100"/>
        <c:noMultiLvlLbl val="0"/>
      </c:catAx>
      <c:valAx>
        <c:axId val="5917833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[Sondage_Result.xlsx]Data (PPT)!Tableau croisé dynamique4</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BACC6">
              <a:lumMod val="60000"/>
              <a:lumOff val="40000"/>
            </a:srgbClr>
          </a:solidFill>
          <a:ln>
            <a:noFill/>
          </a:ln>
          <a:effectLst/>
        </c:spPr>
      </c:pivotFmt>
      <c:pivotFmt>
        <c:idx val="16"/>
        <c:spPr>
          <a:solidFill>
            <a:sysClr val="windowText" lastClr="000000">
              <a:lumMod val="50000"/>
              <a:lumOff val="50000"/>
            </a:sysClr>
          </a:solidFill>
          <a:ln>
            <a:noFill/>
          </a:ln>
          <a:effectLst/>
        </c:spPr>
      </c:pivotFmt>
      <c:pivotFmt>
        <c:idx val="17"/>
        <c:spPr>
          <a:solidFill>
            <a:srgbClr val="C0504D">
              <a:lumMod val="60000"/>
              <a:lumOff val="40000"/>
            </a:srgbClr>
          </a:solidFill>
          <a:ln>
            <a:noFill/>
          </a:ln>
          <a:effectLst/>
        </c:spPr>
      </c:pivotFmt>
      <c:pivotFmt>
        <c:idx val="18"/>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rgbClr val="4BACC6">
              <a:lumMod val="60000"/>
              <a:lumOff val="40000"/>
            </a:srgbClr>
          </a:solidFill>
          <a:ln>
            <a:noFill/>
          </a:ln>
          <a:effectLst/>
        </c:spPr>
      </c:pivotFmt>
      <c:pivotFmt>
        <c:idx val="20"/>
        <c:spPr>
          <a:solidFill>
            <a:sysClr val="windowText" lastClr="000000">
              <a:lumMod val="50000"/>
              <a:lumOff val="50000"/>
            </a:sysClr>
          </a:solidFill>
          <a:ln>
            <a:noFill/>
          </a:ln>
          <a:effectLst/>
        </c:spPr>
      </c:pivotFmt>
      <c:pivotFmt>
        <c:idx val="21"/>
        <c:spPr>
          <a:solidFill>
            <a:srgbClr val="C0504D">
              <a:lumMod val="60000"/>
              <a:lumOff val="40000"/>
            </a:srgbClr>
          </a:solidFill>
          <a:ln>
            <a:noFill/>
          </a:ln>
          <a:effectLst/>
        </c:spPr>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3"/>
        <c:spPr>
          <a:solidFill>
            <a:srgbClr val="4BACC6">
              <a:lumMod val="60000"/>
              <a:lumOff val="40000"/>
            </a:srgbClr>
          </a:solidFill>
          <a:ln>
            <a:noFill/>
          </a:ln>
          <a:effectLst/>
        </c:spPr>
      </c:pivotFmt>
      <c:pivotFmt>
        <c:idx val="24"/>
        <c:spPr>
          <a:solidFill>
            <a:sysClr val="windowText" lastClr="000000">
              <a:lumMod val="50000"/>
              <a:lumOff val="50000"/>
            </a:sysClr>
          </a:solidFill>
          <a:ln>
            <a:noFill/>
          </a:ln>
          <a:effectLst/>
        </c:spPr>
      </c:pivotFmt>
      <c:pivotFmt>
        <c:idx val="25"/>
        <c:spPr>
          <a:solidFill>
            <a:srgbClr val="C0504D">
              <a:lumMod val="60000"/>
              <a:lumOff val="40000"/>
            </a:srgbClr>
          </a:solidFill>
          <a:ln>
            <a:noFill/>
          </a:ln>
          <a:effectLst/>
        </c:spPr>
      </c:pivotFmt>
    </c:pivotFmts>
    <c:plotArea>
      <c:layout/>
      <c:barChart>
        <c:barDir val="col"/>
        <c:grouping val="clustered"/>
        <c:varyColors val="0"/>
        <c:ser>
          <c:idx val="0"/>
          <c:order val="0"/>
          <c:tx>
            <c:strRef>
              <c:f>'Data (PPT)'!$B$54</c:f>
              <c:strCache>
                <c:ptCount val="1"/>
                <c:pt idx="0">
                  <c:v>Total</c:v>
                </c:pt>
              </c:strCache>
            </c:strRef>
          </c:tx>
          <c:spPr>
            <a:solidFill>
              <a:schemeClr val="accent1"/>
            </a:solidFill>
            <a:ln>
              <a:noFill/>
            </a:ln>
            <a:effectLst/>
          </c:spPr>
          <c:invertIfNegative val="0"/>
          <c:dPt>
            <c:idx val="0"/>
            <c:invertIfNegative val="0"/>
            <c:bubble3D val="0"/>
            <c:spPr>
              <a:solidFill>
                <a:srgbClr val="4BACC6">
                  <a:lumMod val="60000"/>
                  <a:lumOff val="40000"/>
                </a:srgbClr>
              </a:solidFill>
              <a:ln>
                <a:noFill/>
              </a:ln>
              <a:effectLst/>
            </c:spPr>
            <c:extLst>
              <c:ext xmlns:c16="http://schemas.microsoft.com/office/drawing/2014/chart" uri="{C3380CC4-5D6E-409C-BE32-E72D297353CC}">
                <c16:uniqueId val="{00000001-0998-45D9-B993-F0FB90BCE1A8}"/>
              </c:ext>
            </c:extLst>
          </c:dPt>
          <c:dPt>
            <c:idx val="1"/>
            <c:invertIfNegative val="0"/>
            <c:bubble3D val="0"/>
            <c:spPr>
              <a:solidFill>
                <a:srgbClr val="F39000">
                  <a:lumMod val="60000"/>
                  <a:lumOff val="40000"/>
                </a:srgbClr>
              </a:solidFill>
              <a:ln>
                <a:noFill/>
              </a:ln>
              <a:effectLst/>
            </c:spPr>
            <c:extLst>
              <c:ext xmlns:c16="http://schemas.microsoft.com/office/drawing/2014/chart" uri="{C3380CC4-5D6E-409C-BE32-E72D297353CC}">
                <c16:uniqueId val="{00000003-0998-45D9-B993-F0FB90BCE1A8}"/>
              </c:ext>
            </c:extLst>
          </c:dPt>
          <c:dPt>
            <c:idx val="2"/>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05-0998-45D9-B993-F0FB90BCE1A8}"/>
              </c:ext>
            </c:extLst>
          </c:dPt>
          <c:dPt>
            <c:idx val="3"/>
            <c:invertIfNegative val="0"/>
            <c:bubble3D val="0"/>
            <c:extLst>
              <c:ext xmlns:c16="http://schemas.microsoft.com/office/drawing/2014/chart" uri="{C3380CC4-5D6E-409C-BE32-E72D297353CC}">
                <c16:uniqueId val="{00000006-0998-45D9-B993-F0FB90BCE1A8}"/>
              </c:ext>
            </c:extLst>
          </c:dPt>
          <c:dPt>
            <c:idx val="4"/>
            <c:invertIfNegative val="0"/>
            <c:bubble3D val="0"/>
            <c:extLst>
              <c:ext xmlns:c16="http://schemas.microsoft.com/office/drawing/2014/chart" uri="{C3380CC4-5D6E-409C-BE32-E72D297353CC}">
                <c16:uniqueId val="{00000007-0998-45D9-B993-F0FB90BCE1A8}"/>
              </c:ext>
            </c:extLst>
          </c:dPt>
          <c:dPt>
            <c:idx val="5"/>
            <c:invertIfNegative val="0"/>
            <c:bubble3D val="0"/>
            <c:extLst>
              <c:ext xmlns:c16="http://schemas.microsoft.com/office/drawing/2014/chart" uri="{C3380CC4-5D6E-409C-BE32-E72D297353CC}">
                <c16:uniqueId val="{00000008-0998-45D9-B993-F0FB90BCE1A8}"/>
              </c:ext>
            </c:extLst>
          </c:dPt>
          <c:dLbls>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(PPT)'!$A$55:$A$58</c:f>
              <c:strCache>
                <c:ptCount val="3"/>
                <c:pt idx="0">
                  <c:v>Mineur</c:v>
                </c:pt>
                <c:pt idx="1">
                  <c:v>Majeur</c:v>
                </c:pt>
                <c:pt idx="2">
                  <c:v>Critique</c:v>
                </c:pt>
              </c:strCache>
            </c:strRef>
          </c:cat>
          <c:val>
            <c:numRef>
              <c:f>'Data (PPT)'!$B$55:$B$58</c:f>
              <c:numCache>
                <c:formatCode>0.00%</c:formatCode>
                <c:ptCount val="3"/>
                <c:pt idx="0">
                  <c:v>0.25</c:v>
                </c:pt>
                <c:pt idx="1">
                  <c:v>0.65</c:v>
                </c:pt>
                <c:pt idx="2">
                  <c:v>0.1</c:v>
                </c:pt>
              </c:numCache>
            </c:numRef>
          </c:val>
          <c:extLst>
            <c:ext xmlns:c16="http://schemas.microsoft.com/office/drawing/2014/chart" uri="{C3380CC4-5D6E-409C-BE32-E72D297353CC}">
              <c16:uniqueId val="{00000009-0998-45D9-B993-F0FB90BCE1A8}"/>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91783352"/>
        <c:crosses val="autoZero"/>
        <c:auto val="1"/>
        <c:lblAlgn val="ctr"/>
        <c:lblOffset val="100"/>
        <c:noMultiLvlLbl val="0"/>
      </c:catAx>
      <c:valAx>
        <c:axId val="59178335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[Sondage_Result.xlsx]Data (PPT)!Tableau croisé dynamique5</c:name>
    <c:fmtId val="2"/>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BACC6">
              <a:lumMod val="60000"/>
              <a:lumOff val="40000"/>
            </a:srgbClr>
          </a:solidFill>
          <a:ln>
            <a:noFill/>
          </a:ln>
          <a:effectLst/>
        </c:spPr>
      </c:pivotFmt>
      <c:pivotFmt>
        <c:idx val="16"/>
        <c:spPr>
          <a:solidFill>
            <a:sysClr val="windowText" lastClr="000000">
              <a:lumMod val="50000"/>
              <a:lumOff val="50000"/>
            </a:sysClr>
          </a:solidFill>
          <a:ln>
            <a:noFill/>
          </a:ln>
          <a:effectLst/>
        </c:spPr>
      </c:pivotFmt>
      <c:pivotFmt>
        <c:idx val="17"/>
        <c:spPr>
          <a:solidFill>
            <a:srgbClr val="C0504D">
              <a:lumMod val="60000"/>
              <a:lumOff val="40000"/>
            </a:srgbClr>
          </a:solidFill>
          <a:ln>
            <a:noFill/>
          </a:ln>
          <a:effectLst/>
        </c:spPr>
      </c:pivotFmt>
      <c:pivotFmt>
        <c:idx val="18"/>
        <c:spPr>
          <a:solidFill>
            <a:schemeClr val="accent3">
              <a:lumMod val="60000"/>
              <a:lumOff val="40000"/>
            </a:schemeClr>
          </a:solidFill>
          <a:ln>
            <a:noFill/>
          </a:ln>
          <a:effectLst/>
        </c:spPr>
      </c:pivotFmt>
      <c:pivotFmt>
        <c:idx val="19"/>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C0504D">
              <a:lumMod val="60000"/>
              <a:lumOff val="40000"/>
            </a:srgbClr>
          </a:solidFill>
          <a:ln>
            <a:noFill/>
          </a:ln>
          <a:effectLst/>
        </c:spPr>
      </c:pivotFmt>
      <c:pivotFmt>
        <c:idx val="21"/>
        <c:spPr>
          <a:solidFill>
            <a:srgbClr val="4BACC6">
              <a:lumMod val="60000"/>
              <a:lumOff val="40000"/>
            </a:srgbClr>
          </a:solidFill>
          <a:ln>
            <a:noFill/>
          </a:ln>
          <a:effectLst/>
        </c:spPr>
      </c:pivotFmt>
      <c:pivotFmt>
        <c:idx val="22"/>
        <c:spPr>
          <a:solidFill>
            <a:schemeClr val="accent3">
              <a:lumMod val="60000"/>
              <a:lumOff val="40000"/>
            </a:schemeClr>
          </a:solidFill>
          <a:ln>
            <a:noFill/>
          </a:ln>
          <a:effectLst/>
        </c:spPr>
      </c:pivotFmt>
      <c:pivotFmt>
        <c:idx val="23"/>
        <c:spPr>
          <a:solidFill>
            <a:sysClr val="windowText" lastClr="000000">
              <a:lumMod val="50000"/>
              <a:lumOff val="50000"/>
            </a:sysClr>
          </a:solidFill>
          <a:ln>
            <a:noFill/>
          </a:ln>
          <a:effectLst/>
        </c:spPr>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solidFill>
            <a:srgbClr val="C0504D">
              <a:lumMod val="60000"/>
              <a:lumOff val="40000"/>
            </a:srgbClr>
          </a:solidFill>
          <a:ln>
            <a:noFill/>
          </a:ln>
          <a:effectLst/>
        </c:spPr>
      </c:pivotFmt>
      <c:pivotFmt>
        <c:idx val="26"/>
        <c:spPr>
          <a:solidFill>
            <a:srgbClr val="4BACC6">
              <a:lumMod val="60000"/>
              <a:lumOff val="40000"/>
            </a:srgbClr>
          </a:solidFill>
          <a:ln>
            <a:noFill/>
          </a:ln>
          <a:effectLst/>
        </c:spPr>
      </c:pivotFmt>
      <c:pivotFmt>
        <c:idx val="27"/>
        <c:spPr>
          <a:solidFill>
            <a:schemeClr val="accent3">
              <a:lumMod val="60000"/>
              <a:lumOff val="40000"/>
            </a:schemeClr>
          </a:solidFill>
          <a:ln>
            <a:noFill/>
          </a:ln>
          <a:effectLst/>
        </c:spPr>
      </c:pivotFmt>
      <c:pivotFmt>
        <c:idx val="28"/>
        <c:spPr>
          <a:solidFill>
            <a:sysClr val="windowText" lastClr="000000">
              <a:lumMod val="50000"/>
              <a:lumOff val="50000"/>
            </a:sysClr>
          </a:solidFill>
          <a:ln>
            <a:noFill/>
          </a:ln>
          <a:effectLst/>
        </c:spPr>
      </c:pivotFmt>
    </c:pivotFmts>
    <c:plotArea>
      <c:layout/>
      <c:barChart>
        <c:barDir val="col"/>
        <c:grouping val="clustered"/>
        <c:varyColors val="0"/>
        <c:ser>
          <c:idx val="0"/>
          <c:order val="0"/>
          <c:tx>
            <c:strRef>
              <c:f>'Data (PPT)'!$B$77</c:f>
              <c:strCache>
                <c:ptCount val="1"/>
                <c:pt idx="0">
                  <c:v>Total</c:v>
                </c:pt>
              </c:strCache>
            </c:strRef>
          </c:tx>
          <c:spPr>
            <a:solidFill>
              <a:schemeClr val="accent1"/>
            </a:solidFill>
            <a:ln>
              <a:noFill/>
            </a:ln>
            <a:effectLst/>
          </c:spPr>
          <c:invertIfNegative val="0"/>
          <c:dPt>
            <c:idx val="0"/>
            <c:invertIfNegative val="0"/>
            <c:bubble3D val="0"/>
            <c:spPr>
              <a:solidFill>
                <a:srgbClr val="0070C0">
                  <a:lumMod val="60000"/>
                  <a:lumOff val="40000"/>
                </a:srgbClr>
              </a:solidFill>
              <a:ln>
                <a:noFill/>
              </a:ln>
              <a:effectLst/>
            </c:spPr>
            <c:extLst>
              <c:ext xmlns:c16="http://schemas.microsoft.com/office/drawing/2014/chart" uri="{C3380CC4-5D6E-409C-BE32-E72D297353CC}">
                <c16:uniqueId val="{00000001-4233-46F4-A719-DDD827003C82}"/>
              </c:ext>
            </c:extLst>
          </c:dPt>
          <c:dPt>
            <c:idx val="1"/>
            <c:invertIfNegative val="0"/>
            <c:bubble3D val="0"/>
            <c:spPr>
              <a:solidFill>
                <a:srgbClr val="4BACC6">
                  <a:lumMod val="60000"/>
                  <a:lumOff val="40000"/>
                </a:srgbClr>
              </a:solidFill>
              <a:ln>
                <a:noFill/>
              </a:ln>
              <a:effectLst/>
            </c:spPr>
            <c:extLst>
              <c:ext xmlns:c16="http://schemas.microsoft.com/office/drawing/2014/chart" uri="{C3380CC4-5D6E-409C-BE32-E72D297353CC}">
                <c16:uniqueId val="{00000003-4233-46F4-A719-DDD827003C82}"/>
              </c:ext>
            </c:extLst>
          </c:dPt>
          <c:dPt>
            <c:idx val="2"/>
            <c:invertIfNegative val="0"/>
            <c:bubble3D val="0"/>
            <c:spPr>
              <a:solidFill>
                <a:srgbClr val="C00000"/>
              </a:solidFill>
              <a:ln>
                <a:noFill/>
              </a:ln>
              <a:effectLst/>
            </c:spPr>
            <c:extLst>
              <c:ext xmlns:c16="http://schemas.microsoft.com/office/drawing/2014/chart" uri="{C3380CC4-5D6E-409C-BE32-E72D297353CC}">
                <c16:uniqueId val="{00000005-4233-46F4-A719-DDD827003C82}"/>
              </c:ext>
            </c:extLst>
          </c:dPt>
          <c:dPt>
            <c:idx val="3"/>
            <c:invertIfNegative val="0"/>
            <c:bubble3D val="0"/>
            <c:spPr>
              <a:solidFill>
                <a:srgbClr val="E93301"/>
              </a:solidFill>
              <a:ln>
                <a:noFill/>
              </a:ln>
              <a:effectLst/>
            </c:spPr>
            <c:extLst>
              <c:ext xmlns:c16="http://schemas.microsoft.com/office/drawing/2014/chart" uri="{C3380CC4-5D6E-409C-BE32-E72D297353CC}">
                <c16:uniqueId val="{00000007-4233-46F4-A719-DDD827003C82}"/>
              </c:ext>
            </c:extLst>
          </c:dPt>
          <c:dPt>
            <c:idx val="4"/>
            <c:invertIfNegative val="0"/>
            <c:bubble3D val="0"/>
            <c:extLst>
              <c:ext xmlns:c16="http://schemas.microsoft.com/office/drawing/2014/chart" uri="{C3380CC4-5D6E-409C-BE32-E72D297353CC}">
                <c16:uniqueId val="{00000008-4233-46F4-A719-DDD827003C82}"/>
              </c:ext>
            </c:extLst>
          </c:dPt>
          <c:dPt>
            <c:idx val="5"/>
            <c:invertIfNegative val="0"/>
            <c:bubble3D val="0"/>
            <c:extLst>
              <c:ext xmlns:c16="http://schemas.microsoft.com/office/drawing/2014/chart" uri="{C3380CC4-5D6E-409C-BE32-E72D297353CC}">
                <c16:uniqueId val="{00000009-4233-46F4-A719-DDD827003C82}"/>
              </c:ext>
            </c:extLst>
          </c:dPt>
          <c:dLbls>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(PPT)'!$A$78:$A$82</c:f>
              <c:strCache>
                <c:ptCount val="4"/>
                <c:pt idx="0">
                  <c:v>Oui tout à fait</c:v>
                </c:pt>
                <c:pt idx="1">
                  <c:v>Plutôt Oui</c:v>
                </c:pt>
                <c:pt idx="2">
                  <c:v>Plutôt Non</c:v>
                </c:pt>
                <c:pt idx="3">
                  <c:v>Non pas du tout</c:v>
                </c:pt>
              </c:strCache>
            </c:strRef>
          </c:cat>
          <c:val>
            <c:numRef>
              <c:f>'Data (PPT)'!$B$78:$B$82</c:f>
              <c:numCache>
                <c:formatCode>0.00%</c:formatCode>
                <c:ptCount val="4"/>
                <c:pt idx="0">
                  <c:v>0.3</c:v>
                </c:pt>
                <c:pt idx="1">
                  <c:v>0.55000000000000004</c:v>
                </c:pt>
                <c:pt idx="2">
                  <c:v>0.05</c:v>
                </c:pt>
                <c:pt idx="3">
                  <c:v>0.1</c:v>
                </c:pt>
              </c:numCache>
            </c:numRef>
          </c:val>
          <c:extLst>
            <c:ext xmlns:c16="http://schemas.microsoft.com/office/drawing/2014/chart" uri="{C3380CC4-5D6E-409C-BE32-E72D297353CC}">
              <c16:uniqueId val="{0000000A-4233-46F4-A719-DDD827003C82}"/>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91783352"/>
        <c:crosses val="autoZero"/>
        <c:auto val="1"/>
        <c:lblAlgn val="ctr"/>
        <c:lblOffset val="100"/>
        <c:noMultiLvlLbl val="0"/>
      </c:catAx>
      <c:valAx>
        <c:axId val="59178335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[Sondage_Result.xlsx]Data (PPT)!Tableau croisé dynamique6</c:name>
    <c:fmtId val="2"/>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F81BD">
              <a:lumMod val="40000"/>
              <a:lumOff val="60000"/>
            </a:srgbClr>
          </a:solidFill>
          <a:ln>
            <a:noFill/>
          </a:ln>
          <a:effectLst/>
        </c:spPr>
      </c:pivotFmt>
      <c:pivotFmt>
        <c:idx val="16"/>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8064A2">
              <a:lumMod val="60000"/>
              <a:lumOff val="40000"/>
            </a:srgbClr>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4F81BD">
              <a:lumMod val="40000"/>
              <a:lumOff val="60000"/>
            </a:srgbClr>
          </a:solidFill>
          <a:ln>
            <a:noFill/>
          </a:ln>
          <a:effectLst/>
        </c:spPr>
      </c:pivotFmt>
      <c:pivotFmt>
        <c:idx val="23"/>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8064A2">
              <a:lumMod val="60000"/>
              <a:lumOff val="40000"/>
            </a:srgbClr>
          </a:solidFill>
          <a:ln>
            <a:noFill/>
          </a:ln>
          <a:effectLst/>
        </c:spPr>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4F81BD">
              <a:lumMod val="40000"/>
              <a:lumOff val="60000"/>
            </a:srgbClr>
          </a:solidFill>
          <a:ln>
            <a:noFill/>
          </a:ln>
          <a:effectLst/>
        </c:spPr>
      </c:pivotFmt>
      <c:pivotFmt>
        <c:idx val="30"/>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8064A2">
              <a:lumMod val="60000"/>
              <a:lumOff val="40000"/>
            </a:srgbClr>
          </a:solidFill>
          <a:ln>
            <a:noFill/>
          </a:ln>
          <a:effectLst/>
        </c:spPr>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5"/>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4F81BD">
              <a:lumMod val="40000"/>
              <a:lumOff val="60000"/>
            </a:srgbClr>
          </a:solidFill>
          <a:ln>
            <a:noFill/>
          </a:ln>
          <a:effectLst/>
        </c:spPr>
      </c:pivotFmt>
      <c:pivotFmt>
        <c:idx val="37"/>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rgbClr val="8064A2">
              <a:lumMod val="60000"/>
              <a:lumOff val="40000"/>
            </a:srgbClr>
          </a:solidFill>
          <a:ln>
            <a:noFill/>
          </a:ln>
          <a:effectLst/>
        </c:spPr>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'Data (PPT)'!$A$117</c:f>
              <c:strCache>
                <c:ptCount val="1"/>
                <c:pt idx="0">
                  <c:v>Renforcer les moyens de travail à distance des équipes projets</c:v>
                </c:pt>
              </c:strCache>
            </c:strRef>
          </c:tx>
          <c:spPr>
            <a:solidFill>
              <a:srgbClr val="4F81BD">
                <a:lumMod val="40000"/>
                <a:lumOff val="60000"/>
              </a:srgbClr>
            </a:solidFill>
            <a:ln>
              <a:noFill/>
            </a:ln>
            <a:effectLst/>
          </c:spPr>
          <c:invertIfNegative val="0"/>
          <c:dPt>
            <c:idx val="0"/>
            <c:invertIfNegative val="0"/>
            <c:bubble3D val="0"/>
            <c:spPr>
              <a:solidFill>
                <a:srgbClr val="4F81BD">
                  <a:lumMod val="40000"/>
                  <a:lumOff val="60000"/>
                </a:srgbClr>
              </a:solidFill>
              <a:ln>
                <a:noFill/>
              </a:ln>
              <a:effectLst/>
            </c:spPr>
            <c:extLst>
              <c:ext xmlns:c16="http://schemas.microsoft.com/office/drawing/2014/chart" uri="{C3380CC4-5D6E-409C-BE32-E72D297353CC}">
                <c16:uniqueId val="{00000001-B4E2-4148-B21D-0A889D4F5CD9}"/>
              </c:ext>
            </c:extLst>
          </c:dPt>
          <c:dPt>
            <c:idx val="1"/>
            <c:invertIfNegative val="0"/>
            <c:bubble3D val="0"/>
            <c:extLst>
              <c:ext xmlns:c16="http://schemas.microsoft.com/office/drawing/2014/chart" uri="{C3380CC4-5D6E-409C-BE32-E72D297353CC}">
                <c16:uniqueId val="{00000002-B4E2-4148-B21D-0A889D4F5CD9}"/>
              </c:ext>
            </c:extLst>
          </c:dPt>
          <c:dPt>
            <c:idx val="2"/>
            <c:invertIfNegative val="0"/>
            <c:bubble3D val="0"/>
            <c:extLst>
              <c:ext xmlns:c16="http://schemas.microsoft.com/office/drawing/2014/chart" uri="{C3380CC4-5D6E-409C-BE32-E72D297353CC}">
                <c16:uniqueId val="{00000003-B4E2-4148-B21D-0A889D4F5CD9}"/>
              </c:ext>
            </c:extLst>
          </c:dPt>
          <c:dPt>
            <c:idx val="3"/>
            <c:invertIfNegative val="0"/>
            <c:bubble3D val="0"/>
            <c:extLst>
              <c:ext xmlns:c16="http://schemas.microsoft.com/office/drawing/2014/chart" uri="{C3380CC4-5D6E-409C-BE32-E72D297353CC}">
                <c16:uniqueId val="{00000004-B4E2-4148-B21D-0A889D4F5CD9}"/>
              </c:ext>
            </c:extLst>
          </c:dPt>
          <c:dPt>
            <c:idx val="4"/>
            <c:invertIfNegative val="0"/>
            <c:bubble3D val="0"/>
            <c:extLst>
              <c:ext xmlns:c16="http://schemas.microsoft.com/office/drawing/2014/chart" uri="{C3380CC4-5D6E-409C-BE32-E72D297353CC}">
                <c16:uniqueId val="{00000005-B4E2-4148-B21D-0A889D4F5CD9}"/>
              </c:ext>
            </c:extLst>
          </c:dPt>
          <c:dPt>
            <c:idx val="5"/>
            <c:invertIfNegative val="0"/>
            <c:bubble3D val="0"/>
            <c:extLst>
              <c:ext xmlns:c16="http://schemas.microsoft.com/office/drawing/2014/chart" uri="{C3380CC4-5D6E-409C-BE32-E72D297353CC}">
                <c16:uniqueId val="{00000006-B4E2-4148-B21D-0A889D4F5CD9}"/>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(PPT)'!$A$118</c:f>
              <c:strCache>
                <c:ptCount val="1"/>
                <c:pt idx="0">
                  <c:v>Total</c:v>
                </c:pt>
              </c:strCache>
            </c:strRef>
          </c:cat>
          <c:val>
            <c:numRef>
              <c:f>'Data (PPT)'!$A$118</c:f>
              <c:numCache>
                <c:formatCode>General</c:formatCode>
                <c:ptCount val="1"/>
                <c:pt idx="0">
                  <c:v>8</c:v>
                </c:pt>
              </c:numCache>
            </c:numRef>
          </c:val>
          <c:extLst>
            <c:ext xmlns:c16="http://schemas.microsoft.com/office/drawing/2014/chart" uri="{C3380CC4-5D6E-409C-BE32-E72D297353CC}">
              <c16:uniqueId val="{00000007-B4E2-4148-B21D-0A889D4F5CD9}"/>
            </c:ext>
          </c:extLst>
        </c:ser>
        <c:ser>
          <c:idx val="1"/>
          <c:order val="1"/>
          <c:tx>
            <c:strRef>
              <c:f>'Data (PPT)'!$B$117</c:f>
              <c:strCache>
                <c:ptCount val="1"/>
                <c:pt idx="0">
                  <c:v>Lancer un ou plusieurs projets spécifique(s) pour répondre à court terme à la crise (autre que le renforcement du travail à distance)</c:v>
                </c:pt>
              </c:strCache>
            </c:strRef>
          </c:tx>
          <c:spPr>
            <a:solidFill>
              <a:srgbClr val="8064A2">
                <a:lumMod val="60000"/>
                <a:lumOff val="40000"/>
              </a:srgbClr>
            </a:solidFill>
            <a:ln>
              <a:noFill/>
            </a:ln>
            <a:effectLst/>
          </c:spPr>
          <c:invertIfNegative val="0"/>
          <c:dPt>
            <c:idx val="0"/>
            <c:invertIfNegative val="0"/>
            <c:bubble3D val="0"/>
            <c:spPr>
              <a:solidFill>
                <a:srgbClr val="8064A2">
                  <a:lumMod val="60000"/>
                  <a:lumOff val="40000"/>
                </a:srgbClr>
              </a:solidFill>
              <a:ln>
                <a:noFill/>
              </a:ln>
              <a:effectLst/>
            </c:spPr>
            <c:extLst>
              <c:ext xmlns:c16="http://schemas.microsoft.com/office/drawing/2014/chart" uri="{C3380CC4-5D6E-409C-BE32-E72D297353CC}">
                <c16:uniqueId val="{00000009-B4E2-4148-B21D-0A889D4F5CD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(PPT)'!$A$118</c:f>
              <c:strCache>
                <c:ptCount val="1"/>
                <c:pt idx="0">
                  <c:v>Total</c:v>
                </c:pt>
              </c:strCache>
            </c:strRef>
          </c:cat>
          <c:val>
            <c:numRef>
              <c:f>'Data (PPT)'!$B$118</c:f>
              <c:numCache>
                <c:formatCode>General</c:formatCode>
                <c:ptCount val="1"/>
                <c:pt idx="0">
                  <c:v>11</c:v>
                </c:pt>
              </c:numCache>
            </c:numRef>
          </c:val>
          <c:extLst>
            <c:ext xmlns:c16="http://schemas.microsoft.com/office/drawing/2014/chart" uri="{C3380CC4-5D6E-409C-BE32-E72D297353CC}">
              <c16:uniqueId val="{0000000A-B4E2-4148-B21D-0A889D4F5CD9}"/>
            </c:ext>
          </c:extLst>
        </c:ser>
        <c:ser>
          <c:idx val="2"/>
          <c:order val="2"/>
          <c:tx>
            <c:strRef>
              <c:f>'Data (PPT)'!$C$117</c:f>
              <c:strCache>
                <c:ptCount val="1"/>
                <c:pt idx="0">
                  <c:v>Mettre en place des dispositifs projets/programmes repensés et réduits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(PPT)'!$A$118</c:f>
              <c:strCache>
                <c:ptCount val="1"/>
                <c:pt idx="0">
                  <c:v>Total</c:v>
                </c:pt>
              </c:strCache>
            </c:strRef>
          </c:cat>
          <c:val>
            <c:numRef>
              <c:f>'Data (PPT)'!$C$118</c:f>
              <c:numCache>
                <c:formatCode>General</c:formatCode>
                <c:ptCount val="1"/>
                <c:pt idx="0">
                  <c:v>5</c:v>
                </c:pt>
              </c:numCache>
            </c:numRef>
          </c:val>
          <c:extLst>
            <c:ext xmlns:c16="http://schemas.microsoft.com/office/drawing/2014/chart" uri="{C3380CC4-5D6E-409C-BE32-E72D297353CC}">
              <c16:uniqueId val="{0000000B-B4E2-4148-B21D-0A889D4F5CD9}"/>
            </c:ext>
          </c:extLst>
        </c:ser>
        <c:ser>
          <c:idx val="3"/>
          <c:order val="3"/>
          <c:tx>
            <c:strRef>
              <c:f>'Data (PPT)'!$D$117</c:f>
              <c:strCache>
                <c:ptCount val="1"/>
                <c:pt idx="0">
                  <c:v>Arrêter un sous-ensemble des transformations, ou réduire les budgets des projets/programmes (approche budgétaire)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(PPT)'!$A$118</c:f>
              <c:strCache>
                <c:ptCount val="1"/>
                <c:pt idx="0">
                  <c:v>Total</c:v>
                </c:pt>
              </c:strCache>
            </c:strRef>
          </c:cat>
          <c:val>
            <c:numRef>
              <c:f>'Data (PPT)'!$D$118</c:f>
              <c:numCache>
                <c:formatCode>General</c:formatCode>
                <c:ptCount val="1"/>
                <c:pt idx="0">
                  <c:v>6</c:v>
                </c:pt>
              </c:numCache>
            </c:numRef>
          </c:val>
          <c:extLst>
            <c:ext xmlns:c16="http://schemas.microsoft.com/office/drawing/2014/chart" uri="{C3380CC4-5D6E-409C-BE32-E72D297353CC}">
              <c16:uniqueId val="{0000000C-B4E2-4148-B21D-0A889D4F5CD9}"/>
            </c:ext>
          </c:extLst>
        </c:ser>
        <c:ser>
          <c:idx val="4"/>
          <c:order val="4"/>
          <c:tx>
            <c:strRef>
              <c:f>'Data (PPT)'!$E$117</c:f>
              <c:strCache>
                <c:ptCount val="1"/>
                <c:pt idx="0">
                  <c:v>Réduire le budget des fonctions d’appui aux transformations / direction de la transformation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(PPT)'!$A$118</c:f>
              <c:strCache>
                <c:ptCount val="1"/>
                <c:pt idx="0">
                  <c:v>Total</c:v>
                </c:pt>
              </c:strCache>
            </c:strRef>
          </c:cat>
          <c:val>
            <c:numRef>
              <c:f>'Data (PPT)'!$E$118</c:f>
              <c:numCache>
                <c:formatCode>General</c:formatCode>
                <c:ptCount val="1"/>
                <c:pt idx="0">
                  <c:v>1</c:v>
                </c:pt>
              </c:numCache>
            </c:numRef>
          </c:val>
          <c:extLst>
            <c:ext xmlns:c16="http://schemas.microsoft.com/office/drawing/2014/chart" uri="{C3380CC4-5D6E-409C-BE32-E72D297353CC}">
              <c16:uniqueId val="{0000000D-B4E2-4148-B21D-0A889D4F5CD9}"/>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1"/>
        <c:axPos val="b"/>
        <c:numFmt formatCode="General" sourceLinked="1"/>
        <c:majorTickMark val="out"/>
        <c:minorTickMark val="none"/>
        <c:tickLblPos val="nextTo"/>
        <c:crossAx val="591783352"/>
        <c:crosses val="autoZero"/>
        <c:auto val="1"/>
        <c:lblAlgn val="ctr"/>
        <c:lblOffset val="100"/>
        <c:noMultiLvlLbl val="0"/>
      </c:catAx>
      <c:valAx>
        <c:axId val="5917833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9051632"/>
        <c:crosses val="autoZero"/>
        <c:crossBetween val="between"/>
      </c:valAx>
      <c:spPr>
        <a:noFill/>
        <a:ln>
          <a:solidFill>
            <a:srgbClr val="FFFFFF"/>
          </a:solidFill>
        </a:ln>
        <a:effectLst/>
      </c:spPr>
    </c:plotArea>
    <c:plotVisOnly val="1"/>
    <c:dispBlanksAs val="gap"/>
    <c:showDLblsOverMax val="0"/>
    <c:extLst/>
  </c:chart>
  <c:spPr>
    <a:noFill/>
    <a:ln>
      <a:solidFill>
        <a:srgbClr val="FFFFFF"/>
      </a:solidFill>
    </a:ln>
    <a:effectLst/>
  </c:spPr>
  <c:txPr>
    <a:bodyPr/>
    <a:lstStyle/>
    <a:p>
      <a:pPr>
        <a:defRPr>
          <a:latin typeface="Franklin Gothic Book" panose="020B05030201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[Sondage_Result.xlsx]Data (PPT)!Tableau croisé dynamique7</c:name>
    <c:fmtId val="4"/>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F81BD">
              <a:lumMod val="40000"/>
              <a:lumOff val="60000"/>
            </a:srgbClr>
          </a:solidFill>
          <a:ln>
            <a:noFill/>
          </a:ln>
          <a:effectLst/>
        </c:spPr>
      </c:pivotFmt>
      <c:pivotFmt>
        <c:idx val="16"/>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8064A2">
              <a:lumMod val="60000"/>
              <a:lumOff val="40000"/>
            </a:srgbClr>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4F81BD">
              <a:lumMod val="40000"/>
              <a:lumOff val="60000"/>
            </a:srgbClr>
          </a:solidFill>
          <a:ln>
            <a:noFill/>
          </a:ln>
          <a:effectLst/>
        </c:spPr>
      </c:pivotFmt>
      <c:pivotFmt>
        <c:idx val="23"/>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8064A2">
              <a:lumMod val="60000"/>
              <a:lumOff val="40000"/>
            </a:srgbClr>
          </a:solidFill>
          <a:ln>
            <a:noFill/>
          </a:ln>
          <a:effectLst/>
        </c:spPr>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4F81BD">
              <a:lumMod val="40000"/>
              <a:lumOff val="60000"/>
            </a:srgbClr>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4F81BD">
              <a:lumMod val="40000"/>
              <a:lumOff val="60000"/>
            </a:srgbClr>
          </a:solidFill>
          <a:ln>
            <a:noFill/>
          </a:ln>
          <a:effectLst/>
        </c:spPr>
      </c:pivotFmt>
      <c:pivotFmt>
        <c:idx val="30"/>
        <c:spPr>
          <a:solidFill>
            <a:srgbClr val="8064A2">
              <a:lumMod val="60000"/>
              <a:lumOff val="4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8064A2">
              <a:lumMod val="60000"/>
              <a:lumOff val="40000"/>
            </a:srgbClr>
          </a:solidFill>
          <a:ln>
            <a:noFill/>
          </a:ln>
          <a:effectLst/>
        </c:spPr>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1.8447394733918453E-2"/>
          <c:y val="5.7514375353658304E-2"/>
          <c:w val="0.38837531940895448"/>
          <c:h val="0.90513155441982041"/>
        </c:manualLayout>
      </c:layout>
      <c:barChart>
        <c:barDir val="col"/>
        <c:grouping val="clustered"/>
        <c:varyColors val="0"/>
        <c:ser>
          <c:idx val="0"/>
          <c:order val="0"/>
          <c:tx>
            <c:strRef>
              <c:f>'Data (PPT)'!$A$97</c:f>
              <c:strCache>
                <c:ptCount val="1"/>
                <c:pt idx="0">
                  <c:v>Renforcer les moyens de travail à distance des équipes projets</c:v>
                </c:pt>
              </c:strCache>
            </c:strRef>
          </c:tx>
          <c:spPr>
            <a:solidFill>
              <a:srgbClr val="4F81BD">
                <a:lumMod val="40000"/>
                <a:lumOff val="60000"/>
              </a:srgbClr>
            </a:solidFill>
            <a:ln>
              <a:noFill/>
            </a:ln>
            <a:effectLst/>
          </c:spPr>
          <c:invertIfNegative val="0"/>
          <c:dPt>
            <c:idx val="0"/>
            <c:invertIfNegative val="0"/>
            <c:bubble3D val="0"/>
            <c:spPr>
              <a:solidFill>
                <a:srgbClr val="4F81BD">
                  <a:lumMod val="40000"/>
                  <a:lumOff val="60000"/>
                </a:srgbClr>
              </a:solidFill>
              <a:ln>
                <a:noFill/>
              </a:ln>
              <a:effectLst/>
            </c:spPr>
            <c:extLst>
              <c:ext xmlns:c16="http://schemas.microsoft.com/office/drawing/2014/chart" uri="{C3380CC4-5D6E-409C-BE32-E72D297353CC}">
                <c16:uniqueId val="{00000001-13EA-4814-BF57-1C88CC815724}"/>
              </c:ext>
            </c:extLst>
          </c:dPt>
          <c:dPt>
            <c:idx val="1"/>
            <c:invertIfNegative val="0"/>
            <c:bubble3D val="0"/>
            <c:extLst>
              <c:ext xmlns:c16="http://schemas.microsoft.com/office/drawing/2014/chart" uri="{C3380CC4-5D6E-409C-BE32-E72D297353CC}">
                <c16:uniqueId val="{00000002-13EA-4814-BF57-1C88CC815724}"/>
              </c:ext>
            </c:extLst>
          </c:dPt>
          <c:dPt>
            <c:idx val="2"/>
            <c:invertIfNegative val="0"/>
            <c:bubble3D val="0"/>
            <c:extLst>
              <c:ext xmlns:c16="http://schemas.microsoft.com/office/drawing/2014/chart" uri="{C3380CC4-5D6E-409C-BE32-E72D297353CC}">
                <c16:uniqueId val="{00000003-13EA-4814-BF57-1C88CC815724}"/>
              </c:ext>
            </c:extLst>
          </c:dPt>
          <c:dPt>
            <c:idx val="3"/>
            <c:invertIfNegative val="0"/>
            <c:bubble3D val="0"/>
            <c:extLst>
              <c:ext xmlns:c16="http://schemas.microsoft.com/office/drawing/2014/chart" uri="{C3380CC4-5D6E-409C-BE32-E72D297353CC}">
                <c16:uniqueId val="{00000004-13EA-4814-BF57-1C88CC815724}"/>
              </c:ext>
            </c:extLst>
          </c:dPt>
          <c:dPt>
            <c:idx val="4"/>
            <c:invertIfNegative val="0"/>
            <c:bubble3D val="0"/>
            <c:extLst>
              <c:ext xmlns:c16="http://schemas.microsoft.com/office/drawing/2014/chart" uri="{C3380CC4-5D6E-409C-BE32-E72D297353CC}">
                <c16:uniqueId val="{00000005-13EA-4814-BF57-1C88CC815724}"/>
              </c:ext>
            </c:extLst>
          </c:dPt>
          <c:dPt>
            <c:idx val="5"/>
            <c:invertIfNegative val="0"/>
            <c:bubble3D val="0"/>
            <c:extLst>
              <c:ext xmlns:c16="http://schemas.microsoft.com/office/drawing/2014/chart" uri="{C3380CC4-5D6E-409C-BE32-E72D297353CC}">
                <c16:uniqueId val="{00000006-13EA-4814-BF57-1C88CC815724}"/>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(PPT)'!$A$98</c:f>
              <c:strCache>
                <c:ptCount val="1"/>
                <c:pt idx="0">
                  <c:v>Total</c:v>
                </c:pt>
              </c:strCache>
            </c:strRef>
          </c:cat>
          <c:val>
            <c:numRef>
              <c:f>'Data (PPT)'!$A$98</c:f>
              <c:numCache>
                <c:formatCode>General</c:formatCode>
                <c:ptCount val="1"/>
                <c:pt idx="0">
                  <c:v>17</c:v>
                </c:pt>
              </c:numCache>
            </c:numRef>
          </c:val>
          <c:extLst>
            <c:ext xmlns:c16="http://schemas.microsoft.com/office/drawing/2014/chart" uri="{C3380CC4-5D6E-409C-BE32-E72D297353CC}">
              <c16:uniqueId val="{00000007-13EA-4814-BF57-1C88CC815724}"/>
            </c:ext>
          </c:extLst>
        </c:ser>
        <c:ser>
          <c:idx val="1"/>
          <c:order val="1"/>
          <c:tx>
            <c:strRef>
              <c:f>'Data (PPT)'!$B$97</c:f>
              <c:strCache>
                <c:ptCount val="1"/>
                <c:pt idx="0">
                  <c:v>Lancer un ou plusieurs projets spécifique(s) pour répondre à court terme à la crise (autre que le renforcement du travail à distance)</c:v>
                </c:pt>
              </c:strCache>
            </c:strRef>
          </c:tx>
          <c:spPr>
            <a:solidFill>
              <a:srgbClr val="8064A2">
                <a:lumMod val="60000"/>
                <a:lumOff val="40000"/>
              </a:srgbClr>
            </a:solidFill>
            <a:ln>
              <a:noFill/>
            </a:ln>
            <a:effectLst/>
          </c:spPr>
          <c:invertIfNegative val="0"/>
          <c:dPt>
            <c:idx val="0"/>
            <c:invertIfNegative val="0"/>
            <c:bubble3D val="0"/>
            <c:spPr>
              <a:solidFill>
                <a:srgbClr val="8064A2">
                  <a:lumMod val="60000"/>
                  <a:lumOff val="40000"/>
                </a:srgbClr>
              </a:solidFill>
              <a:ln>
                <a:noFill/>
              </a:ln>
              <a:effectLst/>
            </c:spPr>
            <c:extLst>
              <c:ext xmlns:c16="http://schemas.microsoft.com/office/drawing/2014/chart" uri="{C3380CC4-5D6E-409C-BE32-E72D297353CC}">
                <c16:uniqueId val="{00000009-13EA-4814-BF57-1C88CC81572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(PPT)'!$A$98</c:f>
              <c:strCache>
                <c:ptCount val="1"/>
                <c:pt idx="0">
                  <c:v>Total</c:v>
                </c:pt>
              </c:strCache>
            </c:strRef>
          </c:cat>
          <c:val>
            <c:numRef>
              <c:f>'Data (PPT)'!$B$98</c:f>
              <c:numCache>
                <c:formatCode>General</c:formatCode>
                <c:ptCount val="1"/>
                <c:pt idx="0">
                  <c:v>9</c:v>
                </c:pt>
              </c:numCache>
            </c:numRef>
          </c:val>
          <c:extLst>
            <c:ext xmlns:c16="http://schemas.microsoft.com/office/drawing/2014/chart" uri="{C3380CC4-5D6E-409C-BE32-E72D297353CC}">
              <c16:uniqueId val="{0000000A-13EA-4814-BF57-1C88CC815724}"/>
            </c:ext>
          </c:extLst>
        </c:ser>
        <c:ser>
          <c:idx val="2"/>
          <c:order val="2"/>
          <c:tx>
            <c:strRef>
              <c:f>'Data (PPT)'!$C$97</c:f>
              <c:strCache>
                <c:ptCount val="1"/>
                <c:pt idx="0">
                  <c:v>Mettre en place des dispositifs projets/programmes repensés et réduits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(PPT)'!$A$98</c:f>
              <c:strCache>
                <c:ptCount val="1"/>
                <c:pt idx="0">
                  <c:v>Total</c:v>
                </c:pt>
              </c:strCache>
            </c:strRef>
          </c:cat>
          <c:val>
            <c:numRef>
              <c:f>'Data (PPT)'!$C$98</c:f>
              <c:numCache>
                <c:formatCode>General</c:formatCode>
                <c:ptCount val="1"/>
                <c:pt idx="0">
                  <c:v>6</c:v>
                </c:pt>
              </c:numCache>
            </c:numRef>
          </c:val>
          <c:extLst>
            <c:ext xmlns:c16="http://schemas.microsoft.com/office/drawing/2014/chart" uri="{C3380CC4-5D6E-409C-BE32-E72D297353CC}">
              <c16:uniqueId val="{0000000B-13EA-4814-BF57-1C88CC815724}"/>
            </c:ext>
          </c:extLst>
        </c:ser>
        <c:ser>
          <c:idx val="3"/>
          <c:order val="3"/>
          <c:tx>
            <c:strRef>
              <c:f>'Data (PPT)'!$D$97</c:f>
              <c:strCache>
                <c:ptCount val="1"/>
                <c:pt idx="0">
                  <c:v>Arrêter un sous-ensemble des transformations, ou réduire les budgets des projets/programmes (approche budgétaire)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(PPT)'!$A$98</c:f>
              <c:strCache>
                <c:ptCount val="1"/>
                <c:pt idx="0">
                  <c:v>Total</c:v>
                </c:pt>
              </c:strCache>
            </c:strRef>
          </c:cat>
          <c:val>
            <c:numRef>
              <c:f>'Data (PPT)'!$D$98</c:f>
              <c:numCache>
                <c:formatCode>General</c:formatCode>
                <c:ptCount val="1"/>
                <c:pt idx="0">
                  <c:v>6</c:v>
                </c:pt>
              </c:numCache>
            </c:numRef>
          </c:val>
          <c:extLst>
            <c:ext xmlns:c16="http://schemas.microsoft.com/office/drawing/2014/chart" uri="{C3380CC4-5D6E-409C-BE32-E72D297353CC}">
              <c16:uniqueId val="{0000000C-13EA-4814-BF57-1C88CC815724}"/>
            </c:ext>
          </c:extLst>
        </c:ser>
        <c:ser>
          <c:idx val="4"/>
          <c:order val="4"/>
          <c:tx>
            <c:strRef>
              <c:f>'Data (PPT)'!$E$97</c:f>
              <c:strCache>
                <c:ptCount val="1"/>
                <c:pt idx="0">
                  <c:v>Réduire le budget des fonctions d’appui aux transformations / direction de la transformation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(PPT)'!$A$98</c:f>
              <c:strCache>
                <c:ptCount val="1"/>
                <c:pt idx="0">
                  <c:v>Total</c:v>
                </c:pt>
              </c:strCache>
            </c:strRef>
          </c:cat>
          <c:val>
            <c:numRef>
              <c:f>'Data (PPT)'!$E$98</c:f>
              <c:numCache>
                <c:formatCode>General</c:formatCode>
                <c:ptCount val="1"/>
                <c:pt idx="0">
                  <c:v>1</c:v>
                </c:pt>
              </c:numCache>
            </c:numRef>
          </c:val>
          <c:extLst>
            <c:ext xmlns:c16="http://schemas.microsoft.com/office/drawing/2014/chart" uri="{C3380CC4-5D6E-409C-BE32-E72D297353CC}">
              <c16:uniqueId val="{0000000D-13EA-4814-BF57-1C88CC815724}"/>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1"/>
        <c:axPos val="b"/>
        <c:numFmt formatCode="General" sourceLinked="1"/>
        <c:majorTickMark val="out"/>
        <c:minorTickMark val="none"/>
        <c:tickLblPos val="nextTo"/>
        <c:crossAx val="591783352"/>
        <c:crosses val="autoZero"/>
        <c:auto val="1"/>
        <c:lblAlgn val="ctr"/>
        <c:lblOffset val="100"/>
        <c:noMultiLvlLbl val="0"/>
      </c:catAx>
      <c:valAx>
        <c:axId val="5917833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9051632"/>
        <c:crosses val="autoZero"/>
        <c:crossBetween val="between"/>
      </c:valAx>
      <c:spPr>
        <a:noFill/>
        <a:ln w="25400">
          <a:noFill/>
        </a:ln>
        <a:effectLst/>
      </c:spPr>
    </c:plotArea>
    <c:legend>
      <c:legendPos val="r"/>
      <c:layout>
        <c:manualLayout>
          <c:xMode val="edge"/>
          <c:yMode val="edge"/>
          <c:x val="0.44796883679591154"/>
          <c:y val="6.0961974187226306E-2"/>
          <c:w val="0.54144900566603715"/>
          <c:h val="0.878075712082077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[Sondage_Result.xlsx]Data (PPT)!Tableau croisé dynamique8</c:name>
    <c:fmtId val="2"/>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BACC6">
              <a:lumMod val="60000"/>
              <a:lumOff val="40000"/>
            </a:srgbClr>
          </a:solidFill>
          <a:ln>
            <a:noFill/>
          </a:ln>
          <a:effectLst/>
        </c:spPr>
      </c:pivotFmt>
      <c:pivotFmt>
        <c:idx val="16"/>
        <c:spPr>
          <a:solidFill>
            <a:sysClr val="windowText" lastClr="000000">
              <a:lumMod val="50000"/>
              <a:lumOff val="50000"/>
            </a:sysClr>
          </a:solidFill>
          <a:ln>
            <a:noFill/>
          </a:ln>
          <a:effectLst/>
        </c:spPr>
      </c:pivotFmt>
      <c:pivotFmt>
        <c:idx val="17"/>
        <c:spPr>
          <a:solidFill>
            <a:srgbClr val="C0504D">
              <a:lumMod val="60000"/>
              <a:lumOff val="40000"/>
            </a:srgbClr>
          </a:solidFill>
          <a:ln>
            <a:noFill/>
          </a:ln>
          <a:effectLst/>
        </c:spP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3">
              <a:lumMod val="60000"/>
              <a:lumOff val="40000"/>
            </a:schemeClr>
          </a:solidFill>
          <a:ln>
            <a:noFill/>
          </a:ln>
          <a:effectLst/>
        </c:spPr>
      </c:pivotFmt>
      <c:pivotFmt>
        <c:idx val="19"/>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4BACC6">
              <a:lumMod val="60000"/>
              <a:lumOff val="40000"/>
            </a:srgbClr>
          </a:solidFill>
          <a:ln>
            <a:noFill/>
          </a:ln>
          <a:effectLst/>
        </c:spPr>
      </c:pivotFmt>
      <c:pivotFmt>
        <c:idx val="21"/>
        <c:spPr>
          <a:solidFill>
            <a:schemeClr val="accent3">
              <a:lumMod val="60000"/>
              <a:lumOff val="40000"/>
            </a:schemeClr>
          </a:solidFill>
          <a:ln>
            <a:noFill/>
          </a:ln>
          <a:effectLst/>
        </c:spPr>
      </c:pivotFmt>
      <c:pivotFmt>
        <c:idx val="22"/>
        <c:spPr>
          <a:solidFill>
            <a:srgbClr val="C0504D">
              <a:lumMod val="60000"/>
              <a:lumOff val="40000"/>
            </a:srgbClr>
          </a:solidFill>
          <a:ln>
            <a:noFill/>
          </a:ln>
          <a:effectLst/>
        </c:spP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ysClr val="windowText" lastClr="000000">
              <a:lumMod val="50000"/>
              <a:lumOff val="50000"/>
            </a:sysClr>
          </a:solidFill>
          <a:ln>
            <a:noFill/>
          </a:ln>
          <a:effectLst/>
        </c:spPr>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solidFill>
            <a:srgbClr val="4BACC6">
              <a:lumMod val="60000"/>
              <a:lumOff val="40000"/>
            </a:srgbClr>
          </a:solidFill>
          <a:ln>
            <a:noFill/>
          </a:ln>
          <a:effectLst/>
        </c:spPr>
      </c:pivotFmt>
      <c:pivotFmt>
        <c:idx val="26"/>
        <c:spPr>
          <a:solidFill>
            <a:schemeClr val="accent3">
              <a:lumMod val="60000"/>
              <a:lumOff val="40000"/>
            </a:schemeClr>
          </a:solidFill>
          <a:ln>
            <a:noFill/>
          </a:ln>
          <a:effectLst/>
        </c:spPr>
      </c:pivotFmt>
      <c:pivotFmt>
        <c:idx val="27"/>
        <c:spPr>
          <a:solidFill>
            <a:srgbClr val="C0504D">
              <a:lumMod val="60000"/>
              <a:lumOff val="40000"/>
            </a:srgbClr>
          </a:solidFill>
          <a:ln>
            <a:noFill/>
          </a:ln>
          <a:effectLst/>
        </c:spP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ysClr val="windowText" lastClr="000000">
              <a:lumMod val="50000"/>
              <a:lumOff val="50000"/>
            </a:sysClr>
          </a:solidFill>
          <a:ln>
            <a:noFill/>
          </a:ln>
          <a:effectLst/>
        </c:spPr>
      </c:pivotFmt>
    </c:pivotFmts>
    <c:plotArea>
      <c:layout/>
      <c:barChart>
        <c:barDir val="col"/>
        <c:grouping val="clustered"/>
        <c:varyColors val="0"/>
        <c:ser>
          <c:idx val="0"/>
          <c:order val="0"/>
          <c:tx>
            <c:strRef>
              <c:f>'Data (PPT)'!$B$137</c:f>
              <c:strCache>
                <c:ptCount val="1"/>
                <c:pt idx="0">
                  <c:v>Total</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D673-490D-90E0-0F49DF105821}"/>
              </c:ext>
            </c:extLst>
          </c:dPt>
          <c:dPt>
            <c:idx val="1"/>
            <c:invertIfNegative val="0"/>
            <c:bubble3D val="0"/>
            <c:spPr>
              <a:solidFill>
                <a:srgbClr val="005390">
                  <a:lumMod val="60000"/>
                  <a:lumOff val="40000"/>
                </a:srgbClr>
              </a:solidFill>
              <a:ln>
                <a:noFill/>
              </a:ln>
              <a:effectLst/>
            </c:spPr>
            <c:extLst>
              <c:ext xmlns:c16="http://schemas.microsoft.com/office/drawing/2014/chart" uri="{C3380CC4-5D6E-409C-BE32-E72D297353CC}">
                <c16:uniqueId val="{00000003-D673-490D-90E0-0F49DF105821}"/>
              </c:ext>
            </c:extLst>
          </c:dPt>
          <c:dPt>
            <c:idx val="2"/>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05-D673-490D-90E0-0F49DF105821}"/>
              </c:ext>
            </c:extLst>
          </c:dPt>
          <c:dPt>
            <c:idx val="3"/>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7-D673-490D-90E0-0F49DF105821}"/>
              </c:ext>
            </c:extLst>
          </c:dPt>
          <c:dPt>
            <c:idx val="4"/>
            <c:invertIfNegative val="0"/>
            <c:bubble3D val="0"/>
            <c:extLst>
              <c:ext xmlns:c16="http://schemas.microsoft.com/office/drawing/2014/chart" uri="{C3380CC4-5D6E-409C-BE32-E72D297353CC}">
                <c16:uniqueId val="{00000008-D673-490D-90E0-0F49DF105821}"/>
              </c:ext>
            </c:extLst>
          </c:dPt>
          <c:dPt>
            <c:idx val="5"/>
            <c:invertIfNegative val="0"/>
            <c:bubble3D val="0"/>
            <c:extLst>
              <c:ext xmlns:c16="http://schemas.microsoft.com/office/drawing/2014/chart" uri="{C3380CC4-5D6E-409C-BE32-E72D297353CC}">
                <c16:uniqueId val="{00000009-D673-490D-90E0-0F49DF105821}"/>
              </c:ext>
            </c:extLst>
          </c:dPt>
          <c:dLbls>
            <c:dLbl>
              <c:idx val="2"/>
              <c:delete val="1"/>
              <c:extLst>
                <c:ext xmlns:c15="http://schemas.microsoft.com/office/drawing/2012/chart" uri="{CE6537A1-D6FC-4f65-9D91-7224C49458BB}"/>
                <c:ext xmlns:c16="http://schemas.microsoft.com/office/drawing/2014/chart" uri="{C3380CC4-5D6E-409C-BE32-E72D297353CC}">
                  <c16:uniqueId val="{00000005-D673-490D-90E0-0F49DF105821}"/>
                </c:ext>
              </c:extLst>
            </c:dLbl>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(PPT)'!$A$138:$A$142</c:f>
              <c:strCache>
                <c:ptCount val="4"/>
                <c:pt idx="0">
                  <c:v>Non</c:v>
                </c:pt>
                <c:pt idx="1">
                  <c:v>Oui</c:v>
                </c:pt>
                <c:pt idx="2">
                  <c:v>.</c:v>
                </c:pt>
                <c:pt idx="3">
                  <c:v>Ne se prononce pas</c:v>
                </c:pt>
              </c:strCache>
            </c:strRef>
          </c:cat>
          <c:val>
            <c:numRef>
              <c:f>'Data (PPT)'!$B$138:$B$142</c:f>
              <c:numCache>
                <c:formatCode>0.00%</c:formatCode>
                <c:ptCount val="4"/>
                <c:pt idx="0">
                  <c:v>0.375</c:v>
                </c:pt>
                <c:pt idx="1">
                  <c:v>0.4375</c:v>
                </c:pt>
                <c:pt idx="2">
                  <c:v>0</c:v>
                </c:pt>
                <c:pt idx="3">
                  <c:v>0.1875</c:v>
                </c:pt>
              </c:numCache>
            </c:numRef>
          </c:val>
          <c:extLst>
            <c:ext xmlns:c16="http://schemas.microsoft.com/office/drawing/2014/chart" uri="{C3380CC4-5D6E-409C-BE32-E72D297353CC}">
              <c16:uniqueId val="{0000000A-D673-490D-90E0-0F49DF105821}"/>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91783352"/>
        <c:crosses val="autoZero"/>
        <c:auto val="1"/>
        <c:lblAlgn val="ctr"/>
        <c:lblOffset val="100"/>
        <c:noMultiLvlLbl val="0"/>
      </c:catAx>
      <c:valAx>
        <c:axId val="59178335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[Sondage_Result.xlsx]Data (PPT)!Tableau croisé dynamique9</c:name>
    <c:fmtId val="2"/>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lumMod val="60000"/>
              <a:lumOff val="40000"/>
            </a:schemeClr>
          </a:solidFill>
          <a:ln>
            <a:noFill/>
          </a:ln>
          <a:effectLst/>
        </c:spPr>
      </c:pivotFmt>
      <c:pivotFmt>
        <c:idx val="5"/>
        <c:spPr>
          <a:solidFill>
            <a:schemeClr val="accent3">
              <a:lumMod val="60000"/>
              <a:lumOff val="40000"/>
            </a:schemeClr>
          </a:solidFill>
          <a:ln>
            <a:noFill/>
          </a:ln>
          <a:effectLst/>
        </c:spPr>
      </c:pivotFmt>
      <c:pivotFmt>
        <c:idx val="6"/>
        <c:spPr>
          <a:solidFill>
            <a:schemeClr val="accent4">
              <a:lumMod val="60000"/>
              <a:lumOff val="40000"/>
            </a:schemeClr>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lumMod val="60000"/>
              <a:lumOff val="40000"/>
            </a:schemeClr>
          </a:solidFill>
          <a:ln>
            <a:noFill/>
          </a:ln>
          <a:effectLst/>
        </c:spPr>
      </c:pivotFmt>
      <c:pivotFmt>
        <c:idx val="9"/>
        <c:spPr>
          <a:solidFill>
            <a:schemeClr val="accent3">
              <a:lumMod val="60000"/>
              <a:lumOff val="40000"/>
            </a:schemeClr>
          </a:solidFill>
          <a:ln>
            <a:noFill/>
          </a:ln>
          <a:effectLst/>
        </c:spPr>
      </c:pivotFmt>
      <c:pivotFmt>
        <c:idx val="10"/>
        <c:spPr>
          <a:solidFill>
            <a:schemeClr val="accent4">
              <a:lumMod val="60000"/>
              <a:lumOff val="40000"/>
            </a:schemeClr>
          </a:solidFill>
          <a:ln>
            <a:noFill/>
          </a:ln>
          <a:effectLst/>
        </c:spPr>
      </c:pivotFmt>
      <c:pivotFmt>
        <c:idx val="11"/>
        <c:spPr>
          <a:solidFill>
            <a:srgbClr val="C0504D">
              <a:lumMod val="60000"/>
              <a:lumOff val="40000"/>
            </a:srgbClr>
          </a:solidFill>
          <a:ln>
            <a:noFill/>
          </a:ln>
          <a:effectLst/>
        </c:spPr>
      </c:pivotFmt>
      <c:pivotFmt>
        <c:idx val="12"/>
        <c:spPr>
          <a:solidFill>
            <a:srgbClr val="4BACC6">
              <a:lumMod val="60000"/>
              <a:lumOff val="40000"/>
            </a:srgbClr>
          </a:solidFill>
          <a:ln>
            <a:noFill/>
          </a:ln>
          <a:effectLst/>
        </c:spPr>
      </c:pivotFmt>
      <c:pivotFmt>
        <c:idx val="13"/>
        <c:spPr>
          <a:solidFill>
            <a:sysClr val="windowText" lastClr="000000">
              <a:lumMod val="50000"/>
              <a:lumOff val="50000"/>
            </a:sysClr>
          </a:solidFill>
          <a:ln>
            <a:noFill/>
          </a:ln>
          <a:effectLst/>
        </c:spPr>
      </c:pivotFmt>
      <c:pivotFmt>
        <c:idx val="1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4BACC6">
              <a:lumMod val="60000"/>
              <a:lumOff val="40000"/>
            </a:srgbClr>
          </a:solidFill>
          <a:ln>
            <a:noFill/>
          </a:ln>
          <a:effectLst/>
        </c:spPr>
      </c:pivotFmt>
      <c:pivotFmt>
        <c:idx val="16"/>
        <c:spPr>
          <a:solidFill>
            <a:srgbClr val="9BBB59">
              <a:lumMod val="60000"/>
              <a:lumOff val="40000"/>
            </a:srgbClr>
          </a:solidFill>
          <a:ln>
            <a:noFill/>
          </a:ln>
          <a:effectLst/>
        </c:spPr>
      </c:pivotFmt>
      <c:pivotFmt>
        <c:idx val="17"/>
        <c:spPr>
          <a:solidFill>
            <a:srgbClr val="C0504D">
              <a:lumMod val="60000"/>
              <a:lumOff val="40000"/>
            </a:srgbClr>
          </a:solidFill>
          <a:ln>
            <a:noFill/>
          </a:ln>
          <a:effectLst/>
        </c:spP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
      </c:pivotFmt>
      <c:pivotFmt>
        <c:idx val="18"/>
        <c:spPr>
          <a:solidFill>
            <a:sysClr val="windowText" lastClr="000000">
              <a:lumMod val="50000"/>
              <a:lumOff val="50000"/>
            </a:sysClr>
          </a:solidFill>
          <a:ln>
            <a:noFill/>
          </a:ln>
          <a:effectLst/>
        </c:spPr>
      </c:pivotFmt>
      <c:pivotFmt>
        <c:idx val="19"/>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4BACC6">
              <a:lumMod val="60000"/>
              <a:lumOff val="40000"/>
            </a:srgbClr>
          </a:solidFill>
          <a:ln>
            <a:noFill/>
          </a:ln>
          <a:effectLst/>
        </c:spPr>
      </c:pivotFmt>
      <c:pivotFmt>
        <c:idx val="21"/>
        <c:spPr>
          <a:solidFill>
            <a:srgbClr val="9BBB59">
              <a:lumMod val="60000"/>
              <a:lumOff val="40000"/>
            </a:srgbClr>
          </a:solidFill>
          <a:ln>
            <a:noFill/>
          </a:ln>
          <a:effectLst/>
        </c:spPr>
      </c:pivotFmt>
      <c:pivotFmt>
        <c:idx val="22"/>
        <c:spPr>
          <a:solidFill>
            <a:srgbClr val="C0504D">
              <a:lumMod val="60000"/>
              <a:lumOff val="40000"/>
            </a:srgbClr>
          </a:solidFill>
          <a:ln>
            <a:noFill/>
          </a:ln>
          <a:effectLst/>
        </c:spP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ysClr val="windowText" lastClr="000000">
              <a:lumMod val="50000"/>
              <a:lumOff val="50000"/>
            </a:sysClr>
          </a:solidFill>
          <a:ln>
            <a:noFill/>
          </a:ln>
          <a:effectLst/>
        </c:spPr>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solidFill>
            <a:srgbClr val="4BACC6">
              <a:lumMod val="60000"/>
              <a:lumOff val="40000"/>
            </a:srgbClr>
          </a:solidFill>
          <a:ln>
            <a:noFill/>
          </a:ln>
          <a:effectLst/>
        </c:spPr>
      </c:pivotFmt>
      <c:pivotFmt>
        <c:idx val="26"/>
        <c:spPr>
          <a:solidFill>
            <a:srgbClr val="9BBB59">
              <a:lumMod val="60000"/>
              <a:lumOff val="40000"/>
            </a:srgbClr>
          </a:solidFill>
          <a:ln>
            <a:noFill/>
          </a:ln>
          <a:effectLst/>
        </c:spPr>
      </c:pivotFmt>
      <c:pivotFmt>
        <c:idx val="27"/>
        <c:spPr>
          <a:solidFill>
            <a:srgbClr val="C0504D">
              <a:lumMod val="60000"/>
              <a:lumOff val="40000"/>
            </a:srgbClr>
          </a:solidFill>
          <a:ln>
            <a:noFill/>
          </a:ln>
          <a:effectLst/>
        </c:spPr>
        <c:dLbl>
          <c:idx val="0"/>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ysClr val="windowText" lastClr="000000">
              <a:lumMod val="50000"/>
              <a:lumOff val="50000"/>
            </a:sysClr>
          </a:solidFill>
          <a:ln>
            <a:noFill/>
          </a:ln>
          <a:effectLst/>
        </c:spPr>
      </c:pivotFmt>
    </c:pivotFmts>
    <c:plotArea>
      <c:layout/>
      <c:barChart>
        <c:barDir val="col"/>
        <c:grouping val="clustered"/>
        <c:varyColors val="0"/>
        <c:ser>
          <c:idx val="0"/>
          <c:order val="0"/>
          <c:tx>
            <c:strRef>
              <c:f>'Data (PPT)'!$B$158</c:f>
              <c:strCache>
                <c:ptCount val="1"/>
                <c:pt idx="0">
                  <c:v>Total</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A61-4256-BAE7-4D1BD2D81DFA}"/>
              </c:ext>
            </c:extLst>
          </c:dPt>
          <c:dPt>
            <c:idx val="1"/>
            <c:invertIfNegative val="0"/>
            <c:bubble3D val="0"/>
            <c:spPr>
              <a:solidFill>
                <a:srgbClr val="0070C0">
                  <a:lumMod val="60000"/>
                  <a:lumOff val="40000"/>
                </a:srgbClr>
              </a:solidFill>
              <a:ln>
                <a:noFill/>
              </a:ln>
              <a:effectLst/>
            </c:spPr>
            <c:extLst>
              <c:ext xmlns:c16="http://schemas.microsoft.com/office/drawing/2014/chart" uri="{C3380CC4-5D6E-409C-BE32-E72D297353CC}">
                <c16:uniqueId val="{00000003-4A61-4256-BAE7-4D1BD2D81DFA}"/>
              </c:ext>
            </c:extLst>
          </c:dPt>
          <c:dPt>
            <c:idx val="2"/>
            <c:invertIfNegative val="0"/>
            <c:bubble3D val="0"/>
            <c:spPr>
              <a:solidFill>
                <a:srgbClr val="C0504D">
                  <a:lumMod val="60000"/>
                  <a:lumOff val="40000"/>
                </a:srgbClr>
              </a:solidFill>
              <a:ln>
                <a:noFill/>
              </a:ln>
              <a:effectLst/>
            </c:spPr>
            <c:extLst>
              <c:ext xmlns:c16="http://schemas.microsoft.com/office/drawing/2014/chart" uri="{C3380CC4-5D6E-409C-BE32-E72D297353CC}">
                <c16:uniqueId val="{00000005-4A61-4256-BAE7-4D1BD2D81DFA}"/>
              </c:ext>
            </c:extLst>
          </c:dPt>
          <c:dPt>
            <c:idx val="3"/>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7-4A61-4256-BAE7-4D1BD2D81DFA}"/>
              </c:ext>
            </c:extLst>
          </c:dPt>
          <c:dPt>
            <c:idx val="4"/>
            <c:invertIfNegative val="0"/>
            <c:bubble3D val="0"/>
            <c:extLst>
              <c:ext xmlns:c16="http://schemas.microsoft.com/office/drawing/2014/chart" uri="{C3380CC4-5D6E-409C-BE32-E72D297353CC}">
                <c16:uniqueId val="{00000008-4A61-4256-BAE7-4D1BD2D81DFA}"/>
              </c:ext>
            </c:extLst>
          </c:dPt>
          <c:dPt>
            <c:idx val="5"/>
            <c:invertIfNegative val="0"/>
            <c:bubble3D val="0"/>
            <c:extLst>
              <c:ext xmlns:c16="http://schemas.microsoft.com/office/drawing/2014/chart" uri="{C3380CC4-5D6E-409C-BE32-E72D297353CC}">
                <c16:uniqueId val="{00000009-4A61-4256-BAE7-4D1BD2D81DFA}"/>
              </c:ext>
            </c:extLst>
          </c:dPt>
          <c:dLbls>
            <c:dLbl>
              <c:idx val="2"/>
              <c:delete val="1"/>
              <c:extLst>
                <c:ext xmlns:c15="http://schemas.microsoft.com/office/drawing/2012/chart" uri="{CE6537A1-D6FC-4f65-9D91-7224C49458BB}"/>
                <c:ext xmlns:c16="http://schemas.microsoft.com/office/drawing/2014/chart" uri="{C3380CC4-5D6E-409C-BE32-E72D297353CC}">
                  <c16:uniqueId val="{00000005-4A61-4256-BAE7-4D1BD2D81DFA}"/>
                </c:ext>
              </c:extLst>
            </c:dLbl>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(PPT)'!$A$159:$A$163</c:f>
              <c:strCache>
                <c:ptCount val="4"/>
                <c:pt idx="0">
                  <c:v>Non</c:v>
                </c:pt>
                <c:pt idx="1">
                  <c:v>Oui</c:v>
                </c:pt>
                <c:pt idx="2">
                  <c:v>.</c:v>
                </c:pt>
                <c:pt idx="3">
                  <c:v>Ne se prononce pas</c:v>
                </c:pt>
              </c:strCache>
            </c:strRef>
          </c:cat>
          <c:val>
            <c:numRef>
              <c:f>'Data (PPT)'!$B$159:$B$163</c:f>
              <c:numCache>
                <c:formatCode>0.00%</c:formatCode>
                <c:ptCount val="4"/>
                <c:pt idx="0">
                  <c:v>0.3125</c:v>
                </c:pt>
                <c:pt idx="1">
                  <c:v>0.4375</c:v>
                </c:pt>
                <c:pt idx="2">
                  <c:v>0</c:v>
                </c:pt>
                <c:pt idx="3">
                  <c:v>0.25</c:v>
                </c:pt>
              </c:numCache>
            </c:numRef>
          </c:val>
          <c:extLst>
            <c:ext xmlns:c16="http://schemas.microsoft.com/office/drawing/2014/chart" uri="{C3380CC4-5D6E-409C-BE32-E72D297353CC}">
              <c16:uniqueId val="{0000000A-4A61-4256-BAE7-4D1BD2D81DFA}"/>
            </c:ext>
          </c:extLst>
        </c:ser>
        <c:dLbls>
          <c:dLblPos val="outEnd"/>
          <c:showLegendKey val="0"/>
          <c:showVal val="1"/>
          <c:showCatName val="0"/>
          <c:showSerName val="0"/>
          <c:showPercent val="0"/>
          <c:showBubbleSize val="0"/>
        </c:dLbls>
        <c:gapWidth val="219"/>
        <c:overlap val="-27"/>
        <c:axId val="519051632"/>
        <c:axId val="591783352"/>
      </c:barChart>
      <c:catAx>
        <c:axId val="51905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91783352"/>
        <c:crosses val="autoZero"/>
        <c:auto val="1"/>
        <c:lblAlgn val="ctr"/>
        <c:lblOffset val="100"/>
        <c:noMultiLvlLbl val="0"/>
      </c:catAx>
      <c:valAx>
        <c:axId val="59178335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19051632"/>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E6CC7D0-D4B5-45A9-90D3-4777F958D5C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3A5D1EB-ABEC-456D-B603-58BFC10FB4B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CA5B603-2C03-4123-AD03-0D1031B8A677}" type="datetimeFigureOut">
              <a:rPr lang="fr-FR" smtClean="0"/>
              <a:t>31/03/2020</a:t>
            </a:fld>
            <a:endParaRPr lang="fr-FR"/>
          </a:p>
        </p:txBody>
      </p:sp>
      <p:sp>
        <p:nvSpPr>
          <p:cNvPr id="4" name="Espace réservé du pied de page 3">
            <a:extLst>
              <a:ext uri="{FF2B5EF4-FFF2-40B4-BE49-F238E27FC236}">
                <a16:creationId xmlns:a16="http://schemas.microsoft.com/office/drawing/2014/main" id="{A9DF9837-124A-4975-B25F-481B448E7FA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AF8963C-3BDA-4690-A67A-B44C54E4C793}"/>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BEB2682-9A4E-4DA0-B939-3C725D7B5BA3}" type="slidenum">
              <a:rPr lang="fr-FR" smtClean="0"/>
              <a:t>‹#›</a:t>
            </a:fld>
            <a:endParaRPr lang="fr-FR"/>
          </a:p>
        </p:txBody>
      </p:sp>
    </p:spTree>
    <p:extLst>
      <p:ext uri="{BB962C8B-B14F-4D97-AF65-F5344CB8AC3E}">
        <p14:creationId xmlns:p14="http://schemas.microsoft.com/office/powerpoint/2010/main" val="493489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634189E-0218-406A-A1F4-C4D5F8B9260B}" type="datetimeFigureOut">
              <a:rPr lang="fr-FR" smtClean="0"/>
              <a:t>31/03/2020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BA4660-8839-4179-8207-33AFEB8D528D}" type="slidenum">
              <a:rPr lang="fr-FR" smtClean="0"/>
              <a:t>‹#›</a:t>
            </a:fld>
            <a:endParaRPr lang="fr-FR"/>
          </a:p>
        </p:txBody>
      </p:sp>
    </p:spTree>
    <p:extLst>
      <p:ext uri="{BB962C8B-B14F-4D97-AF65-F5344CB8AC3E}">
        <p14:creationId xmlns:p14="http://schemas.microsoft.com/office/powerpoint/2010/main" val="133299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mière de couvertu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986F11F-BEDD-4155-BA36-20F9331284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51" y="0"/>
            <a:ext cx="12192000" cy="6858000"/>
          </a:xfrm>
          <a:prstGeom prst="rect">
            <a:avLst/>
          </a:prstGeom>
        </p:spPr>
      </p:pic>
      <p:sp>
        <p:nvSpPr>
          <p:cNvPr id="2" name="Titre 1">
            <a:extLst>
              <a:ext uri="{FF2B5EF4-FFF2-40B4-BE49-F238E27FC236}">
                <a16:creationId xmlns:a16="http://schemas.microsoft.com/office/drawing/2014/main" id="{B6129854-764A-4FE5-8394-D2201F21C0D5}"/>
              </a:ext>
            </a:extLst>
          </p:cNvPr>
          <p:cNvSpPr>
            <a:spLocks noGrp="1"/>
          </p:cNvSpPr>
          <p:nvPr>
            <p:ph type="title" hasCustomPrompt="1"/>
          </p:nvPr>
        </p:nvSpPr>
        <p:spPr>
          <a:xfrm>
            <a:off x="851118" y="1973454"/>
            <a:ext cx="5503757" cy="1325563"/>
          </a:xfrm>
        </p:spPr>
        <p:txBody>
          <a:bodyPr anchor="b"/>
          <a:lstStyle>
            <a:lvl1pPr>
              <a:defRPr/>
            </a:lvl1pPr>
          </a:lstStyle>
          <a:p>
            <a:r>
              <a:rPr lang="fr-FR"/>
              <a:t>Titre</a:t>
            </a:r>
          </a:p>
        </p:txBody>
      </p:sp>
      <p:sp>
        <p:nvSpPr>
          <p:cNvPr id="6" name="Rectangle 5">
            <a:extLst>
              <a:ext uri="{FF2B5EF4-FFF2-40B4-BE49-F238E27FC236}">
                <a16:creationId xmlns:a16="http://schemas.microsoft.com/office/drawing/2014/main" id="{36AC7B8C-9EBB-475B-BFFA-2DB79AF47FE6}"/>
              </a:ext>
            </a:extLst>
          </p:cNvPr>
          <p:cNvSpPr/>
          <p:nvPr userDrawn="1"/>
        </p:nvSpPr>
        <p:spPr>
          <a:xfrm>
            <a:off x="1277119" y="5937296"/>
            <a:ext cx="1434505" cy="415498"/>
          </a:xfrm>
          <a:prstGeom prst="rect">
            <a:avLst/>
          </a:prstGeom>
        </p:spPr>
        <p:txBody>
          <a:bodyPr wrap="square">
            <a:spAutoFit/>
          </a:bodyPr>
          <a:lstStyle/>
          <a:p>
            <a:r>
              <a:rPr lang="fr-FR" altLang="fr-FR" sz="700" kern="1000" baseline="0">
                <a:solidFill>
                  <a:schemeClr val="accent1"/>
                </a:solidFill>
                <a:latin typeface="Franklin Gothic Book" panose="020B0503020102020204" pitchFamily="34" charset="0"/>
              </a:rPr>
              <a:t>1 Parvis de la Défense Puteaux </a:t>
            </a:r>
          </a:p>
          <a:p>
            <a:r>
              <a:rPr lang="fr-FR" altLang="fr-FR" sz="700" kern="1000" baseline="0">
                <a:solidFill>
                  <a:schemeClr val="accent1"/>
                </a:solidFill>
                <a:latin typeface="Franklin Gothic Book" panose="020B0503020102020204" pitchFamily="34" charset="0"/>
              </a:rPr>
              <a:t>92044 Paris la Défense Cedex  </a:t>
            </a:r>
          </a:p>
          <a:p>
            <a:r>
              <a:rPr lang="fr-FR" altLang="fr-FR" sz="700" kern="1000" baseline="0">
                <a:solidFill>
                  <a:schemeClr val="accent1"/>
                </a:solidFill>
                <a:latin typeface="Franklin Gothic Book" panose="020B0503020102020204" pitchFamily="34" charset="0"/>
              </a:rPr>
              <a:t>www.daylight.fr - 01 41 98 66 00</a:t>
            </a:r>
          </a:p>
        </p:txBody>
      </p:sp>
      <p:pic>
        <p:nvPicPr>
          <p:cNvPr id="9" name="Image 8">
            <a:extLst>
              <a:ext uri="{FF2B5EF4-FFF2-40B4-BE49-F238E27FC236}">
                <a16:creationId xmlns:a16="http://schemas.microsoft.com/office/drawing/2014/main" id="{8A2DB128-6D36-4ADB-A3BB-E95E3A3789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496" y="5228718"/>
            <a:ext cx="1775779" cy="618870"/>
          </a:xfrm>
          <a:prstGeom prst="rect">
            <a:avLst/>
          </a:prstGeom>
        </p:spPr>
      </p:pic>
      <p:sp>
        <p:nvSpPr>
          <p:cNvPr id="11" name="Espace réservé du texte 10">
            <a:extLst>
              <a:ext uri="{FF2B5EF4-FFF2-40B4-BE49-F238E27FC236}">
                <a16:creationId xmlns:a16="http://schemas.microsoft.com/office/drawing/2014/main" id="{697554AA-0897-46E9-A2B4-76AB9F1F8177}"/>
              </a:ext>
            </a:extLst>
          </p:cNvPr>
          <p:cNvSpPr>
            <a:spLocks noGrp="1"/>
          </p:cNvSpPr>
          <p:nvPr>
            <p:ph type="body" sz="quarter" idx="10" hasCustomPrompt="1"/>
          </p:nvPr>
        </p:nvSpPr>
        <p:spPr>
          <a:xfrm>
            <a:off x="851118" y="3299016"/>
            <a:ext cx="5503369" cy="1392237"/>
          </a:xfrm>
        </p:spPr>
        <p:txBody>
          <a:bodyPr>
            <a:normAutofit/>
          </a:bodyPr>
          <a:lstStyle>
            <a:lvl1pPr marL="0" indent="0">
              <a:buNone/>
              <a:defRPr sz="2000">
                <a:solidFill>
                  <a:schemeClr val="accent6">
                    <a:lumMod val="75000"/>
                  </a:schemeClr>
                </a:solidFill>
                <a:latin typeface="Franklin Gothic Demi Cond" panose="020B0706030402020204" pitchFamily="34" charset="0"/>
              </a:defRPr>
            </a:lvl1pPr>
          </a:lstStyle>
          <a:p>
            <a:pPr lvl="0"/>
            <a:r>
              <a:rPr lang="fr-FR"/>
              <a:t>Sous Titre</a:t>
            </a:r>
          </a:p>
        </p:txBody>
      </p:sp>
      <p:sp>
        <p:nvSpPr>
          <p:cNvPr id="7" name="ZoneTexte 6">
            <a:extLst>
              <a:ext uri="{FF2B5EF4-FFF2-40B4-BE49-F238E27FC236}">
                <a16:creationId xmlns:a16="http://schemas.microsoft.com/office/drawing/2014/main" id="{55A9D684-5C6A-45CE-8907-F1ECD0252B4A}"/>
              </a:ext>
            </a:extLst>
          </p:cNvPr>
          <p:cNvSpPr txBox="1"/>
          <p:nvPr userDrawn="1"/>
        </p:nvSpPr>
        <p:spPr>
          <a:xfrm>
            <a:off x="6908487" y="5816246"/>
            <a:ext cx="1600493" cy="261610"/>
          </a:xfrm>
          <a:prstGeom prst="rect">
            <a:avLst/>
          </a:prstGeom>
          <a:noFill/>
        </p:spPr>
        <p:txBody>
          <a:bodyPr wrap="square" rtlCol="0">
            <a:spAutoFit/>
          </a:bodyPr>
          <a:lstStyle/>
          <a:p>
            <a:r>
              <a:rPr lang="fr-FR" sz="1100">
                <a:solidFill>
                  <a:srgbClr val="283382"/>
                </a:solidFill>
                <a:latin typeface="Franklin Gothic Book" panose="020B0503020102020204" pitchFamily="34" charset="0"/>
              </a:rPr>
              <a:t>Une société de </a:t>
            </a:r>
          </a:p>
        </p:txBody>
      </p:sp>
      <p:pic>
        <p:nvPicPr>
          <p:cNvPr id="10" name="Image 9">
            <a:extLst>
              <a:ext uri="{FF2B5EF4-FFF2-40B4-BE49-F238E27FC236}">
                <a16:creationId xmlns:a16="http://schemas.microsoft.com/office/drawing/2014/main" id="{30DC6B53-7282-4601-BED3-7DCC60B46D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096" y="6160868"/>
            <a:ext cx="1497277" cy="619200"/>
          </a:xfrm>
          <a:prstGeom prst="rect">
            <a:avLst/>
          </a:prstGeom>
        </p:spPr>
      </p:pic>
      <p:sp>
        <p:nvSpPr>
          <p:cNvPr id="17" name="Espace réservé du texte 16">
            <a:extLst>
              <a:ext uri="{FF2B5EF4-FFF2-40B4-BE49-F238E27FC236}">
                <a16:creationId xmlns:a16="http://schemas.microsoft.com/office/drawing/2014/main" id="{CB57E903-90BC-4535-ADAA-3A7B8BDCF02B}"/>
              </a:ext>
            </a:extLst>
          </p:cNvPr>
          <p:cNvSpPr>
            <a:spLocks noGrp="1"/>
          </p:cNvSpPr>
          <p:nvPr>
            <p:ph type="body" sz="quarter" idx="12" hasCustomPrompt="1"/>
          </p:nvPr>
        </p:nvSpPr>
        <p:spPr>
          <a:xfrm>
            <a:off x="6908487" y="5228718"/>
            <a:ext cx="1347754" cy="571500"/>
          </a:xfrm>
        </p:spPr>
        <p:txBody>
          <a:bodyPr>
            <a:noAutofit/>
          </a:bodyPr>
          <a:lstStyle>
            <a:lvl1pPr marL="0" indent="0">
              <a:buNone/>
              <a:defRPr sz="800"/>
            </a:lvl1pPr>
            <a:lvl2pPr marL="180000" indent="0">
              <a:buNone/>
              <a:defRPr sz="800"/>
            </a:lvl2pPr>
            <a:lvl3pPr marL="358163" indent="0">
              <a:buNone/>
              <a:defRPr sz="800"/>
            </a:lvl3pPr>
            <a:lvl4pPr marL="540725" indent="0">
              <a:buNone/>
              <a:defRPr sz="800"/>
            </a:lvl4pPr>
            <a:lvl5pPr marL="720000" indent="0">
              <a:buNone/>
              <a:defRPr sz="800"/>
            </a:lvl5pPr>
          </a:lstStyle>
          <a:p>
            <a:pPr lvl="0"/>
            <a:r>
              <a:rPr lang="fr-FR"/>
              <a:t>Version et nom du document</a:t>
            </a:r>
          </a:p>
        </p:txBody>
      </p:sp>
      <p:sp>
        <p:nvSpPr>
          <p:cNvPr id="13" name="Rectangle 12">
            <a:extLst>
              <a:ext uri="{FF2B5EF4-FFF2-40B4-BE49-F238E27FC236}">
                <a16:creationId xmlns:a16="http://schemas.microsoft.com/office/drawing/2014/main" id="{AAB9B0AB-CD74-49B0-90AE-466B08BA9ECB}"/>
              </a:ext>
            </a:extLst>
          </p:cNvPr>
          <p:cNvSpPr/>
          <p:nvPr userDrawn="1"/>
        </p:nvSpPr>
        <p:spPr>
          <a:xfrm>
            <a:off x="2885549" y="5937296"/>
            <a:ext cx="1434505" cy="415498"/>
          </a:xfrm>
          <a:prstGeom prst="rect">
            <a:avLst/>
          </a:prstGeom>
        </p:spPr>
        <p:txBody>
          <a:bodyPr wrap="square">
            <a:spAutoFit/>
          </a:bodyPr>
          <a:lstStyle/>
          <a:p>
            <a:r>
              <a:rPr lang="fr-FR" altLang="fr-FR" sz="700" kern="1000" baseline="0">
                <a:solidFill>
                  <a:schemeClr val="accent1"/>
                </a:solidFill>
                <a:latin typeface="Franklin Gothic Book" panose="020B0503020102020204" pitchFamily="34" charset="0"/>
              </a:rPr>
              <a:t>1, esplanade Compans </a:t>
            </a:r>
            <a:r>
              <a:rPr lang="fr-FR" altLang="fr-FR" sz="700" kern="1000" baseline="0" err="1">
                <a:solidFill>
                  <a:schemeClr val="accent1"/>
                </a:solidFill>
                <a:latin typeface="Franklin Gothic Book" panose="020B0503020102020204" pitchFamily="34" charset="0"/>
              </a:rPr>
              <a:t>Cafarelli</a:t>
            </a:r>
            <a:br>
              <a:rPr lang="fr-FR" altLang="fr-FR" sz="700" kern="1000" baseline="0">
                <a:solidFill>
                  <a:schemeClr val="accent1"/>
                </a:solidFill>
                <a:latin typeface="Franklin Gothic Book" panose="020B0503020102020204" pitchFamily="34" charset="0"/>
              </a:rPr>
            </a:br>
            <a:r>
              <a:rPr lang="fr-FR" altLang="fr-FR" sz="700" kern="1000" baseline="0">
                <a:solidFill>
                  <a:schemeClr val="accent1"/>
                </a:solidFill>
                <a:latin typeface="Franklin Gothic Book" panose="020B0503020102020204" pitchFamily="34" charset="0"/>
              </a:rPr>
              <a:t>31000 Toulouse</a:t>
            </a:r>
          </a:p>
          <a:p>
            <a:r>
              <a:rPr lang="fr-FR" altLang="fr-FR" sz="700" kern="1000" baseline="0">
                <a:solidFill>
                  <a:schemeClr val="accent1"/>
                </a:solidFill>
                <a:latin typeface="Franklin Gothic Book" panose="020B0503020102020204" pitchFamily="34" charset="0"/>
              </a:rPr>
              <a:t>06 98 86 63 52</a:t>
            </a:r>
          </a:p>
        </p:txBody>
      </p:sp>
    </p:spTree>
    <p:extLst>
      <p:ext uri="{BB962C8B-B14F-4D97-AF65-F5344CB8AC3E}">
        <p14:creationId xmlns:p14="http://schemas.microsoft.com/office/powerpoint/2010/main" val="188964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s colonnes Bullet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4" name="Date Placeholder 3"/>
          <p:cNvSpPr>
            <a:spLocks noGrp="1"/>
          </p:cNvSpPr>
          <p:nvPr>
            <p:ph type="dt" sz="half" idx="10"/>
          </p:nvPr>
        </p:nvSpPr>
        <p:spPr/>
        <p:txBody>
          <a:bodyPr/>
          <a:lstStyle/>
          <a:p>
            <a:r>
              <a:rPr lang="fr-FR"/>
              <a:t>31/03/2020</a:t>
            </a:r>
          </a:p>
        </p:txBody>
      </p:sp>
      <p:sp>
        <p:nvSpPr>
          <p:cNvPr id="5" name="Footer Placeholder 4"/>
          <p:cNvSpPr>
            <a:spLocks noGrp="1"/>
          </p:cNvSpPr>
          <p:nvPr>
            <p:ph type="ftr" sz="quarter" idx="11"/>
          </p:nvPr>
        </p:nvSpPr>
        <p:spPr/>
        <p:txBody>
          <a:bodyPr/>
          <a:lstStyle/>
          <a:p>
            <a:r>
              <a:rPr lang="fr-FR"/>
              <a:t>Enquête grandes entreprises, crise et transformation - DAYL.AURO.PR200331.1 - V1.0</a:t>
            </a:r>
          </a:p>
        </p:txBody>
      </p:sp>
      <p:sp>
        <p:nvSpPr>
          <p:cNvPr id="6" name="Slide Number Placeholder 5"/>
          <p:cNvSpPr>
            <a:spLocks noGrp="1"/>
          </p:cNvSpPr>
          <p:nvPr>
            <p:ph type="sldNum" sz="quarter" idx="12"/>
          </p:nvPr>
        </p:nvSpPr>
        <p:spPr/>
        <p:txBody>
          <a:bodyPr/>
          <a:lstStyle/>
          <a:p>
            <a:fld id="{2D86F43B-59D1-44F0-ABC9-54512A2EAD55}" type="slidenum">
              <a:rPr lang="fr-FR" smtClean="0"/>
              <a:t>‹#›</a:t>
            </a:fld>
            <a:endParaRPr lang="fr-FR"/>
          </a:p>
        </p:txBody>
      </p:sp>
      <p:sp>
        <p:nvSpPr>
          <p:cNvPr id="11" name="Espace réservé du texte 10">
            <a:extLst>
              <a:ext uri="{FF2B5EF4-FFF2-40B4-BE49-F238E27FC236}">
                <a16:creationId xmlns:a16="http://schemas.microsoft.com/office/drawing/2014/main" id="{E8B660A6-EB5D-486A-8B5B-0D7B07E02BB6}"/>
              </a:ext>
            </a:extLst>
          </p:cNvPr>
          <p:cNvSpPr>
            <a:spLocks noGrp="1"/>
          </p:cNvSpPr>
          <p:nvPr>
            <p:ph type="body" sz="quarter" idx="13"/>
          </p:nvPr>
        </p:nvSpPr>
        <p:spPr>
          <a:xfrm>
            <a:off x="1778444" y="1494670"/>
            <a:ext cx="4713600" cy="4677837"/>
          </a:xfrm>
        </p:spPr>
        <p:txBody>
          <a:bodyPr/>
          <a:lstStyle>
            <a:lvl1pPr>
              <a:buClr>
                <a:schemeClr val="accent1"/>
              </a:buClr>
              <a:defRPr/>
            </a:lvl1pPr>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10">
            <a:extLst>
              <a:ext uri="{FF2B5EF4-FFF2-40B4-BE49-F238E27FC236}">
                <a16:creationId xmlns:a16="http://schemas.microsoft.com/office/drawing/2014/main" id="{6CF63D03-A6D3-4B84-B6B3-BB0AD105DFE0}"/>
              </a:ext>
            </a:extLst>
          </p:cNvPr>
          <p:cNvSpPr>
            <a:spLocks noGrp="1"/>
          </p:cNvSpPr>
          <p:nvPr>
            <p:ph type="body" sz="quarter" idx="14"/>
          </p:nvPr>
        </p:nvSpPr>
        <p:spPr>
          <a:xfrm>
            <a:off x="6721433" y="1494670"/>
            <a:ext cx="4713600" cy="4677837"/>
          </a:xfrm>
        </p:spPr>
        <p:txBody>
          <a:bodyPr/>
          <a:lstStyle>
            <a:lvl1pPr>
              <a:buClr>
                <a:schemeClr val="accent1"/>
              </a:buClr>
              <a:defRPr/>
            </a:lvl1pPr>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
            <a:extLst>
              <a:ext uri="{FF2B5EF4-FFF2-40B4-BE49-F238E27FC236}">
                <a16:creationId xmlns:a16="http://schemas.microsoft.com/office/drawing/2014/main" id="{37FA424E-A3E5-4469-BED9-F69F8DDFE196}"/>
              </a:ext>
            </a:extLst>
          </p:cNvPr>
          <p:cNvSpPr>
            <a:spLocks noGrp="1"/>
          </p:cNvSpPr>
          <p:nvPr>
            <p:ph type="body" sz="quarter" idx="15" hasCustomPrompt="1"/>
          </p:nvPr>
        </p:nvSpPr>
        <p:spPr>
          <a:xfrm>
            <a:off x="371364" y="198357"/>
            <a:ext cx="1548172" cy="1250423"/>
          </a:xfrm>
        </p:spPr>
        <p:txBody>
          <a:bodyPr>
            <a:normAutofit/>
          </a:bodyPr>
          <a:lstStyle>
            <a:lvl1pPr marL="0" indent="0">
              <a:lnSpc>
                <a:spcPct val="100000"/>
              </a:lnSpc>
              <a:spcBef>
                <a:spcPts val="0"/>
              </a:spcBef>
              <a:buNone/>
              <a:defRPr sz="800">
                <a:solidFill>
                  <a:schemeClr val="accent1"/>
                </a:solidFill>
              </a:defRPr>
            </a:lvl1pPr>
            <a:lvl2pPr marL="180000" indent="0">
              <a:buNone/>
              <a:defRPr sz="800"/>
            </a:lvl2pPr>
          </a:lstStyle>
          <a:p>
            <a:pPr lvl="0"/>
            <a:r>
              <a:rPr lang="fr-FR"/>
              <a:t>#° + Section Actuelle</a:t>
            </a:r>
            <a:br>
              <a:rPr lang="fr-FR"/>
            </a:br>
            <a:r>
              <a:rPr lang="fr-FR"/>
              <a:t>#°  + Sous section actuelle</a:t>
            </a:r>
          </a:p>
        </p:txBody>
      </p:sp>
    </p:spTree>
    <p:extLst>
      <p:ext uri="{BB962C8B-B14F-4D97-AF65-F5344CB8AC3E}">
        <p14:creationId xmlns:p14="http://schemas.microsoft.com/office/powerpoint/2010/main" val="78218925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nne texte + colonne graphique">
    <p:spTree>
      <p:nvGrpSpPr>
        <p:cNvPr id="1" name=""/>
        <p:cNvGrpSpPr/>
        <p:nvPr/>
      </p:nvGrpSpPr>
      <p:grpSpPr>
        <a:xfrm>
          <a:off x="0" y="0"/>
          <a:ext cx="0" cy="0"/>
          <a:chOff x="0" y="0"/>
          <a:chExt cx="0" cy="0"/>
        </a:xfrm>
      </p:grpSpPr>
      <p:sp>
        <p:nvSpPr>
          <p:cNvPr id="9" name="Espace réservé du graphique 8">
            <a:extLst>
              <a:ext uri="{FF2B5EF4-FFF2-40B4-BE49-F238E27FC236}">
                <a16:creationId xmlns:a16="http://schemas.microsoft.com/office/drawing/2014/main" id="{CBC2F831-B7CE-4D62-BDA7-3C93CFE7F60C}"/>
              </a:ext>
            </a:extLst>
          </p:cNvPr>
          <p:cNvSpPr>
            <a:spLocks noGrp="1"/>
          </p:cNvSpPr>
          <p:nvPr>
            <p:ph type="chart" sz="quarter" idx="15"/>
          </p:nvPr>
        </p:nvSpPr>
        <p:spPr>
          <a:xfrm>
            <a:off x="6720417" y="1495426"/>
            <a:ext cx="4713600" cy="4676775"/>
          </a:xfrm>
        </p:spPr>
        <p:txBody>
          <a:bodyPr/>
          <a:lstStyle/>
          <a:p>
            <a:r>
              <a:rPr lang="fr-FR"/>
              <a:t>Cliquez sur l'icône pour ajouter un graphique</a:t>
            </a:r>
          </a:p>
        </p:txBody>
      </p:sp>
      <p:sp>
        <p:nvSpPr>
          <p:cNvPr id="2" name="Title 1"/>
          <p:cNvSpPr>
            <a:spLocks noGrp="1"/>
          </p:cNvSpPr>
          <p:nvPr>
            <p:ph type="title"/>
          </p:nvPr>
        </p:nvSpPr>
        <p:spPr/>
        <p:txBody>
          <a:bodyPr/>
          <a:lstStyle/>
          <a:p>
            <a:r>
              <a:rPr lang="fr-FR"/>
              <a:t>Modifiez le style du titre</a:t>
            </a:r>
            <a:endParaRPr lang="en-US"/>
          </a:p>
        </p:txBody>
      </p:sp>
      <p:sp>
        <p:nvSpPr>
          <p:cNvPr id="4" name="Date Placeholder 3"/>
          <p:cNvSpPr>
            <a:spLocks noGrp="1"/>
          </p:cNvSpPr>
          <p:nvPr>
            <p:ph type="dt" sz="half" idx="10"/>
          </p:nvPr>
        </p:nvSpPr>
        <p:spPr/>
        <p:txBody>
          <a:bodyPr/>
          <a:lstStyle/>
          <a:p>
            <a:r>
              <a:rPr lang="fr-FR"/>
              <a:t>31/03/2020</a:t>
            </a:r>
          </a:p>
        </p:txBody>
      </p:sp>
      <p:sp>
        <p:nvSpPr>
          <p:cNvPr id="5" name="Footer Placeholder 4"/>
          <p:cNvSpPr>
            <a:spLocks noGrp="1"/>
          </p:cNvSpPr>
          <p:nvPr>
            <p:ph type="ftr" sz="quarter" idx="11"/>
          </p:nvPr>
        </p:nvSpPr>
        <p:spPr/>
        <p:txBody>
          <a:bodyPr/>
          <a:lstStyle/>
          <a:p>
            <a:r>
              <a:rPr lang="fr-FR"/>
              <a:t>Enquête grandes entreprises, crise et transformation - DAYL.AURO.PR200331.1 - V1.0</a:t>
            </a:r>
          </a:p>
        </p:txBody>
      </p:sp>
      <p:sp>
        <p:nvSpPr>
          <p:cNvPr id="6" name="Slide Number Placeholder 5"/>
          <p:cNvSpPr>
            <a:spLocks noGrp="1"/>
          </p:cNvSpPr>
          <p:nvPr>
            <p:ph type="sldNum" sz="quarter" idx="12"/>
          </p:nvPr>
        </p:nvSpPr>
        <p:spPr/>
        <p:txBody>
          <a:bodyPr/>
          <a:lstStyle/>
          <a:p>
            <a:fld id="{2D86F43B-59D1-44F0-ABC9-54512A2EAD55}" type="slidenum">
              <a:rPr lang="fr-FR" smtClean="0"/>
              <a:t>‹#›</a:t>
            </a:fld>
            <a:endParaRPr lang="fr-FR"/>
          </a:p>
        </p:txBody>
      </p:sp>
      <p:sp>
        <p:nvSpPr>
          <p:cNvPr id="7" name="Espace réservé du texte 10">
            <a:extLst>
              <a:ext uri="{FF2B5EF4-FFF2-40B4-BE49-F238E27FC236}">
                <a16:creationId xmlns:a16="http://schemas.microsoft.com/office/drawing/2014/main" id="{59921E79-4B6C-4FFB-99B9-B2095656A0C0}"/>
              </a:ext>
            </a:extLst>
          </p:cNvPr>
          <p:cNvSpPr>
            <a:spLocks noGrp="1"/>
          </p:cNvSpPr>
          <p:nvPr>
            <p:ph type="body" sz="quarter" idx="13"/>
          </p:nvPr>
        </p:nvSpPr>
        <p:spPr>
          <a:xfrm>
            <a:off x="1778444" y="1494670"/>
            <a:ext cx="4713600" cy="4677837"/>
          </a:xfrm>
        </p:spPr>
        <p:txBody>
          <a:bodyPr/>
          <a:lstStyle>
            <a:lvl1pPr>
              <a:buClr>
                <a:schemeClr val="accent1"/>
              </a:buClr>
              <a:defRPr/>
            </a:lvl1pPr>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9">
            <a:extLst>
              <a:ext uri="{FF2B5EF4-FFF2-40B4-BE49-F238E27FC236}">
                <a16:creationId xmlns:a16="http://schemas.microsoft.com/office/drawing/2014/main" id="{D98C57E7-88B4-4D2B-BBC6-793B952558A6}"/>
              </a:ext>
            </a:extLst>
          </p:cNvPr>
          <p:cNvSpPr>
            <a:spLocks noGrp="1"/>
          </p:cNvSpPr>
          <p:nvPr>
            <p:ph type="body" sz="quarter" idx="16" hasCustomPrompt="1"/>
          </p:nvPr>
        </p:nvSpPr>
        <p:spPr>
          <a:xfrm>
            <a:off x="371364" y="198357"/>
            <a:ext cx="1548172" cy="1250423"/>
          </a:xfrm>
        </p:spPr>
        <p:txBody>
          <a:bodyPr>
            <a:normAutofit/>
          </a:bodyPr>
          <a:lstStyle>
            <a:lvl1pPr marL="0" indent="0">
              <a:lnSpc>
                <a:spcPct val="100000"/>
              </a:lnSpc>
              <a:spcBef>
                <a:spcPts val="0"/>
              </a:spcBef>
              <a:buNone/>
              <a:defRPr sz="800">
                <a:solidFill>
                  <a:schemeClr val="accent1"/>
                </a:solidFill>
              </a:defRPr>
            </a:lvl1pPr>
            <a:lvl2pPr marL="180000" indent="0">
              <a:buNone/>
              <a:defRPr sz="800"/>
            </a:lvl2pPr>
          </a:lstStyle>
          <a:p>
            <a:pPr lvl="0"/>
            <a:r>
              <a:rPr lang="fr-FR"/>
              <a:t>#° + Section Actuelle</a:t>
            </a:r>
            <a:br>
              <a:rPr lang="fr-FR"/>
            </a:br>
            <a:r>
              <a:rPr lang="fr-FR"/>
              <a:t>#°  + Sous section actuelle</a:t>
            </a:r>
          </a:p>
        </p:txBody>
      </p:sp>
    </p:spTree>
    <p:extLst>
      <p:ext uri="{BB962C8B-B14F-4D97-AF65-F5344CB8AC3E}">
        <p14:creationId xmlns:p14="http://schemas.microsoft.com/office/powerpoint/2010/main" val="321371743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838D576C-6F2C-43D1-BE8C-3D3963AA5E37}"/>
              </a:ext>
            </a:extLst>
          </p:cNvPr>
          <p:cNvSpPr>
            <a:spLocks noGrp="1"/>
          </p:cNvSpPr>
          <p:nvPr>
            <p:ph type="pic" sz="quarter" idx="14"/>
          </p:nvPr>
        </p:nvSpPr>
        <p:spPr>
          <a:xfrm>
            <a:off x="2063751" y="1484313"/>
            <a:ext cx="9371283" cy="4662488"/>
          </a:xfrm>
        </p:spPr>
        <p:txBody>
          <a:bodyPr/>
          <a:lstStyle>
            <a:lvl1pPr marL="0" indent="0">
              <a:buNone/>
              <a:defRPr/>
            </a:lvl1pPr>
          </a:lstStyle>
          <a:p>
            <a:r>
              <a:rPr lang="fr-FR"/>
              <a:t>Cliquez sur l'icône pour ajouter une image</a:t>
            </a:r>
          </a:p>
        </p:txBody>
      </p:sp>
      <p:sp>
        <p:nvSpPr>
          <p:cNvPr id="2" name="Title 1"/>
          <p:cNvSpPr>
            <a:spLocks noGrp="1"/>
          </p:cNvSpPr>
          <p:nvPr>
            <p:ph type="title"/>
          </p:nvPr>
        </p:nvSpPr>
        <p:spPr/>
        <p:txBody>
          <a:bodyPr/>
          <a:lstStyle/>
          <a:p>
            <a:r>
              <a:rPr lang="fr-FR"/>
              <a:t>Modifiez le style du titre</a:t>
            </a:r>
            <a:endParaRPr lang="en-US"/>
          </a:p>
        </p:txBody>
      </p:sp>
      <p:sp>
        <p:nvSpPr>
          <p:cNvPr id="4" name="Date Placeholder 3"/>
          <p:cNvSpPr>
            <a:spLocks noGrp="1"/>
          </p:cNvSpPr>
          <p:nvPr>
            <p:ph type="dt" sz="half" idx="10"/>
          </p:nvPr>
        </p:nvSpPr>
        <p:spPr/>
        <p:txBody>
          <a:bodyPr/>
          <a:lstStyle/>
          <a:p>
            <a:r>
              <a:rPr lang="fr-FR"/>
              <a:t>31/03/2020</a:t>
            </a:r>
          </a:p>
        </p:txBody>
      </p:sp>
      <p:sp>
        <p:nvSpPr>
          <p:cNvPr id="5" name="Footer Placeholder 4"/>
          <p:cNvSpPr>
            <a:spLocks noGrp="1"/>
          </p:cNvSpPr>
          <p:nvPr>
            <p:ph type="ftr" sz="quarter" idx="11"/>
          </p:nvPr>
        </p:nvSpPr>
        <p:spPr/>
        <p:txBody>
          <a:bodyPr/>
          <a:lstStyle/>
          <a:p>
            <a:r>
              <a:rPr lang="fr-FR"/>
              <a:t>Enquête grandes entreprises, crise et transformation - DAYL.AURO.PR200331.1 - V1.0</a:t>
            </a:r>
          </a:p>
        </p:txBody>
      </p:sp>
      <p:sp>
        <p:nvSpPr>
          <p:cNvPr id="6" name="Slide Number Placeholder 5"/>
          <p:cNvSpPr>
            <a:spLocks noGrp="1"/>
          </p:cNvSpPr>
          <p:nvPr>
            <p:ph type="sldNum" sz="quarter" idx="12"/>
          </p:nvPr>
        </p:nvSpPr>
        <p:spPr/>
        <p:txBody>
          <a:bodyPr/>
          <a:lstStyle/>
          <a:p>
            <a:fld id="{2D86F43B-59D1-44F0-ABC9-54512A2EAD55}" type="slidenum">
              <a:rPr lang="fr-FR" smtClean="0"/>
              <a:t>‹#›</a:t>
            </a:fld>
            <a:endParaRPr lang="fr-FR"/>
          </a:p>
        </p:txBody>
      </p:sp>
      <p:sp>
        <p:nvSpPr>
          <p:cNvPr id="10" name="Espace réservé du texte 9">
            <a:extLst>
              <a:ext uri="{FF2B5EF4-FFF2-40B4-BE49-F238E27FC236}">
                <a16:creationId xmlns:a16="http://schemas.microsoft.com/office/drawing/2014/main" id="{76065A2F-D23F-40B0-8F12-D798CF950514}"/>
              </a:ext>
            </a:extLst>
          </p:cNvPr>
          <p:cNvSpPr>
            <a:spLocks noGrp="1"/>
          </p:cNvSpPr>
          <p:nvPr>
            <p:ph type="body" sz="quarter" idx="15" hasCustomPrompt="1"/>
          </p:nvPr>
        </p:nvSpPr>
        <p:spPr>
          <a:xfrm>
            <a:off x="371364" y="198357"/>
            <a:ext cx="1548172" cy="1250423"/>
          </a:xfrm>
        </p:spPr>
        <p:txBody>
          <a:bodyPr>
            <a:normAutofit/>
          </a:bodyPr>
          <a:lstStyle>
            <a:lvl1pPr marL="0" indent="0">
              <a:lnSpc>
                <a:spcPct val="100000"/>
              </a:lnSpc>
              <a:spcBef>
                <a:spcPts val="0"/>
              </a:spcBef>
              <a:buNone/>
              <a:defRPr sz="800">
                <a:solidFill>
                  <a:schemeClr val="accent1"/>
                </a:solidFill>
              </a:defRPr>
            </a:lvl1pPr>
            <a:lvl2pPr marL="180000" indent="0">
              <a:buNone/>
              <a:defRPr sz="800"/>
            </a:lvl2pPr>
          </a:lstStyle>
          <a:p>
            <a:pPr lvl="0"/>
            <a:r>
              <a:rPr lang="fr-FR"/>
              <a:t>#° + Section Actuelle</a:t>
            </a:r>
            <a:br>
              <a:rPr lang="fr-FR"/>
            </a:br>
            <a:r>
              <a:rPr lang="fr-FR"/>
              <a:t>#°  + Sous section actuelle</a:t>
            </a:r>
          </a:p>
        </p:txBody>
      </p:sp>
    </p:spTree>
    <p:extLst>
      <p:ext uri="{BB962C8B-B14F-4D97-AF65-F5344CB8AC3E}">
        <p14:creationId xmlns:p14="http://schemas.microsoft.com/office/powerpoint/2010/main" val="145159331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7" name="Espace réservé du graphique 6">
            <a:extLst>
              <a:ext uri="{FF2B5EF4-FFF2-40B4-BE49-F238E27FC236}">
                <a16:creationId xmlns:a16="http://schemas.microsoft.com/office/drawing/2014/main" id="{EA6698E2-68A0-459C-BA8D-C4492F1ED9FB}"/>
              </a:ext>
            </a:extLst>
          </p:cNvPr>
          <p:cNvSpPr>
            <a:spLocks noGrp="1"/>
          </p:cNvSpPr>
          <p:nvPr>
            <p:ph type="chart" sz="quarter" idx="15"/>
          </p:nvPr>
        </p:nvSpPr>
        <p:spPr>
          <a:xfrm>
            <a:off x="2063751" y="1484313"/>
            <a:ext cx="9259192" cy="4662488"/>
          </a:xfrm>
        </p:spPr>
        <p:txBody>
          <a:bodyPr/>
          <a:lstStyle>
            <a:lvl1pPr marL="0" indent="0">
              <a:buNone/>
              <a:defRPr/>
            </a:lvl1pPr>
          </a:lstStyle>
          <a:p>
            <a:r>
              <a:rPr lang="fr-FR"/>
              <a:t>Cliquez sur l'icône pour ajouter un graphique</a:t>
            </a:r>
          </a:p>
        </p:txBody>
      </p:sp>
      <p:sp>
        <p:nvSpPr>
          <p:cNvPr id="4" name="Date Placeholder 3"/>
          <p:cNvSpPr>
            <a:spLocks noGrp="1"/>
          </p:cNvSpPr>
          <p:nvPr>
            <p:ph type="dt" sz="half" idx="10"/>
          </p:nvPr>
        </p:nvSpPr>
        <p:spPr/>
        <p:txBody>
          <a:bodyPr/>
          <a:lstStyle/>
          <a:p>
            <a:r>
              <a:rPr lang="fr-FR"/>
              <a:t>31/03/2020</a:t>
            </a:r>
          </a:p>
        </p:txBody>
      </p:sp>
      <p:sp>
        <p:nvSpPr>
          <p:cNvPr id="5" name="Footer Placeholder 4"/>
          <p:cNvSpPr>
            <a:spLocks noGrp="1"/>
          </p:cNvSpPr>
          <p:nvPr>
            <p:ph type="ftr" sz="quarter" idx="11"/>
          </p:nvPr>
        </p:nvSpPr>
        <p:spPr/>
        <p:txBody>
          <a:bodyPr/>
          <a:lstStyle/>
          <a:p>
            <a:r>
              <a:rPr lang="fr-FR"/>
              <a:t>Enquête grandes entreprises, crise et transformation - DAYL.AURO.PR200331.1 - V1.0</a:t>
            </a:r>
          </a:p>
        </p:txBody>
      </p:sp>
      <p:sp>
        <p:nvSpPr>
          <p:cNvPr id="6" name="Slide Number Placeholder 5"/>
          <p:cNvSpPr>
            <a:spLocks noGrp="1"/>
          </p:cNvSpPr>
          <p:nvPr>
            <p:ph type="sldNum" sz="quarter" idx="12"/>
          </p:nvPr>
        </p:nvSpPr>
        <p:spPr/>
        <p:txBody>
          <a:bodyPr/>
          <a:lstStyle/>
          <a:p>
            <a:fld id="{2D86F43B-59D1-44F0-ABC9-54512A2EAD55}" type="slidenum">
              <a:rPr lang="fr-FR" smtClean="0"/>
              <a:t>‹#›</a:t>
            </a:fld>
            <a:endParaRPr lang="fr-FR"/>
          </a:p>
        </p:txBody>
      </p:sp>
      <p:sp>
        <p:nvSpPr>
          <p:cNvPr id="8" name="Title 1">
            <a:extLst>
              <a:ext uri="{FF2B5EF4-FFF2-40B4-BE49-F238E27FC236}">
                <a16:creationId xmlns:a16="http://schemas.microsoft.com/office/drawing/2014/main" id="{CCECD892-CC8C-44AC-8F2B-0567ADE7CD7F}"/>
              </a:ext>
            </a:extLst>
          </p:cNvPr>
          <p:cNvSpPr>
            <a:spLocks noGrp="1"/>
          </p:cNvSpPr>
          <p:nvPr>
            <p:ph type="title"/>
          </p:nvPr>
        </p:nvSpPr>
        <p:spPr>
          <a:xfrm>
            <a:off x="1951660" y="198356"/>
            <a:ext cx="9483373" cy="1034400"/>
          </a:xfrm>
        </p:spPr>
        <p:txBody>
          <a:bodyPr/>
          <a:lstStyle/>
          <a:p>
            <a:r>
              <a:rPr lang="fr-FR"/>
              <a:t>Modifiez le style du titre</a:t>
            </a:r>
            <a:endParaRPr lang="en-US"/>
          </a:p>
        </p:txBody>
      </p:sp>
      <p:sp>
        <p:nvSpPr>
          <p:cNvPr id="11" name="Espace réservé du texte 9">
            <a:extLst>
              <a:ext uri="{FF2B5EF4-FFF2-40B4-BE49-F238E27FC236}">
                <a16:creationId xmlns:a16="http://schemas.microsoft.com/office/drawing/2014/main" id="{16F3A090-C80B-49F8-B8F6-8F3D760B0AF8}"/>
              </a:ext>
            </a:extLst>
          </p:cNvPr>
          <p:cNvSpPr>
            <a:spLocks noGrp="1"/>
          </p:cNvSpPr>
          <p:nvPr>
            <p:ph type="body" sz="quarter" idx="16" hasCustomPrompt="1"/>
          </p:nvPr>
        </p:nvSpPr>
        <p:spPr>
          <a:xfrm>
            <a:off x="371364" y="198357"/>
            <a:ext cx="1548172" cy="1250423"/>
          </a:xfrm>
        </p:spPr>
        <p:txBody>
          <a:bodyPr>
            <a:normAutofit/>
          </a:bodyPr>
          <a:lstStyle>
            <a:lvl1pPr marL="0" indent="0">
              <a:lnSpc>
                <a:spcPct val="100000"/>
              </a:lnSpc>
              <a:spcBef>
                <a:spcPts val="0"/>
              </a:spcBef>
              <a:buNone/>
              <a:defRPr sz="800">
                <a:solidFill>
                  <a:schemeClr val="accent1"/>
                </a:solidFill>
              </a:defRPr>
            </a:lvl1pPr>
            <a:lvl2pPr marL="180000" indent="0">
              <a:buNone/>
              <a:defRPr sz="800"/>
            </a:lvl2pPr>
          </a:lstStyle>
          <a:p>
            <a:pPr lvl="0"/>
            <a:r>
              <a:rPr lang="fr-FR"/>
              <a:t>#° + Section Actuelle</a:t>
            </a:r>
            <a:br>
              <a:rPr lang="fr-FR"/>
            </a:br>
            <a:r>
              <a:rPr lang="fr-FR"/>
              <a:t>#°  + Sous section actuelle</a:t>
            </a:r>
          </a:p>
        </p:txBody>
      </p:sp>
    </p:spTree>
    <p:extLst>
      <p:ext uri="{BB962C8B-B14F-4D97-AF65-F5344CB8AC3E}">
        <p14:creationId xmlns:p14="http://schemas.microsoft.com/office/powerpoint/2010/main" val="64655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8" name="Espace réservé du tableau 7">
            <a:extLst>
              <a:ext uri="{FF2B5EF4-FFF2-40B4-BE49-F238E27FC236}">
                <a16:creationId xmlns:a16="http://schemas.microsoft.com/office/drawing/2014/main" id="{6454538D-0A27-404D-93E0-35D2B72DFFB8}"/>
              </a:ext>
            </a:extLst>
          </p:cNvPr>
          <p:cNvSpPr>
            <a:spLocks noGrp="1"/>
          </p:cNvSpPr>
          <p:nvPr>
            <p:ph type="tbl" sz="quarter" idx="16"/>
          </p:nvPr>
        </p:nvSpPr>
        <p:spPr>
          <a:xfrm>
            <a:off x="2063752" y="1484314"/>
            <a:ext cx="8640233" cy="4662487"/>
          </a:xfrm>
        </p:spPr>
        <p:txBody>
          <a:bodyPr/>
          <a:lstStyle>
            <a:lvl1pPr marL="0" indent="0">
              <a:buNone/>
              <a:defRPr/>
            </a:lvl1pPr>
          </a:lstStyle>
          <a:p>
            <a:r>
              <a:rPr lang="fr-FR"/>
              <a:t>Cliquez sur l'icône pour ajouter un tableau</a:t>
            </a:r>
          </a:p>
        </p:txBody>
      </p:sp>
      <p:sp>
        <p:nvSpPr>
          <p:cNvPr id="2" name="Title 1"/>
          <p:cNvSpPr>
            <a:spLocks noGrp="1"/>
          </p:cNvSpPr>
          <p:nvPr>
            <p:ph type="title" hasCustomPrompt="1"/>
          </p:nvPr>
        </p:nvSpPr>
        <p:spPr/>
        <p:txBody>
          <a:bodyPr/>
          <a:lstStyle>
            <a:lvl1pPr>
              <a:defRPr/>
            </a:lvl1pPr>
          </a:lstStyle>
          <a:p>
            <a:r>
              <a:rPr lang="en-US" err="1"/>
              <a:t>Titre</a:t>
            </a:r>
            <a:r>
              <a:rPr lang="en-US"/>
              <a:t> Tableau</a:t>
            </a:r>
          </a:p>
        </p:txBody>
      </p:sp>
      <p:sp>
        <p:nvSpPr>
          <p:cNvPr id="4" name="Date Placeholder 3"/>
          <p:cNvSpPr>
            <a:spLocks noGrp="1"/>
          </p:cNvSpPr>
          <p:nvPr>
            <p:ph type="dt" sz="half" idx="10"/>
          </p:nvPr>
        </p:nvSpPr>
        <p:spPr/>
        <p:txBody>
          <a:bodyPr/>
          <a:lstStyle/>
          <a:p>
            <a:r>
              <a:rPr lang="fr-FR"/>
              <a:t>31/03/2020</a:t>
            </a:r>
          </a:p>
        </p:txBody>
      </p:sp>
      <p:sp>
        <p:nvSpPr>
          <p:cNvPr id="5" name="Footer Placeholder 4"/>
          <p:cNvSpPr>
            <a:spLocks noGrp="1"/>
          </p:cNvSpPr>
          <p:nvPr>
            <p:ph type="ftr" sz="quarter" idx="11"/>
          </p:nvPr>
        </p:nvSpPr>
        <p:spPr/>
        <p:txBody>
          <a:bodyPr/>
          <a:lstStyle/>
          <a:p>
            <a:r>
              <a:rPr lang="fr-FR"/>
              <a:t>Enquête grandes entreprises, crise et transformation - DAYL.AURO.PR200331.1 - V1.0</a:t>
            </a:r>
          </a:p>
        </p:txBody>
      </p:sp>
      <p:sp>
        <p:nvSpPr>
          <p:cNvPr id="6" name="Slide Number Placeholder 5"/>
          <p:cNvSpPr>
            <a:spLocks noGrp="1"/>
          </p:cNvSpPr>
          <p:nvPr>
            <p:ph type="sldNum" sz="quarter" idx="12"/>
          </p:nvPr>
        </p:nvSpPr>
        <p:spPr/>
        <p:txBody>
          <a:bodyPr/>
          <a:lstStyle/>
          <a:p>
            <a:fld id="{2D86F43B-59D1-44F0-ABC9-54512A2EAD55}" type="slidenum">
              <a:rPr lang="fr-FR" smtClean="0"/>
              <a:t>‹#›</a:t>
            </a:fld>
            <a:endParaRPr lang="fr-FR"/>
          </a:p>
        </p:txBody>
      </p:sp>
      <p:sp>
        <p:nvSpPr>
          <p:cNvPr id="10" name="Espace réservé du texte 9">
            <a:extLst>
              <a:ext uri="{FF2B5EF4-FFF2-40B4-BE49-F238E27FC236}">
                <a16:creationId xmlns:a16="http://schemas.microsoft.com/office/drawing/2014/main" id="{32616790-0F10-4A1A-A99F-6E0235DD8A41}"/>
              </a:ext>
            </a:extLst>
          </p:cNvPr>
          <p:cNvSpPr>
            <a:spLocks noGrp="1"/>
          </p:cNvSpPr>
          <p:nvPr>
            <p:ph type="body" sz="quarter" idx="15" hasCustomPrompt="1"/>
          </p:nvPr>
        </p:nvSpPr>
        <p:spPr>
          <a:xfrm>
            <a:off x="371364" y="198357"/>
            <a:ext cx="1548172" cy="1250423"/>
          </a:xfrm>
        </p:spPr>
        <p:txBody>
          <a:bodyPr>
            <a:normAutofit/>
          </a:bodyPr>
          <a:lstStyle>
            <a:lvl1pPr marL="0" indent="0">
              <a:lnSpc>
                <a:spcPct val="100000"/>
              </a:lnSpc>
              <a:spcBef>
                <a:spcPts val="0"/>
              </a:spcBef>
              <a:buNone/>
              <a:defRPr sz="800">
                <a:solidFill>
                  <a:schemeClr val="accent1"/>
                </a:solidFill>
              </a:defRPr>
            </a:lvl1pPr>
            <a:lvl2pPr marL="180000" indent="0">
              <a:buNone/>
              <a:defRPr sz="800"/>
            </a:lvl2pPr>
          </a:lstStyle>
          <a:p>
            <a:pPr lvl="0"/>
            <a:r>
              <a:rPr lang="fr-FR"/>
              <a:t>#° + Section Actuelle</a:t>
            </a:r>
            <a:br>
              <a:rPr lang="fr-FR"/>
            </a:br>
            <a:r>
              <a:rPr lang="fr-FR"/>
              <a:t>#°  + Sous section actuelle</a:t>
            </a:r>
          </a:p>
        </p:txBody>
      </p:sp>
    </p:spTree>
    <p:extLst>
      <p:ext uri="{BB962C8B-B14F-4D97-AF65-F5344CB8AC3E}">
        <p14:creationId xmlns:p14="http://schemas.microsoft.com/office/powerpoint/2010/main" val="2579732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9FD832-594C-4E0B-B728-33DD2434075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FBEDB4A-C5DB-4B64-890A-0DD7285A6D9F}"/>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45710251-60B0-43F2-ACDA-2829ED4AFF56}"/>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A693EEEC-27BD-4EAF-B21C-E1D5054277FC}"/>
              </a:ext>
            </a:extLst>
          </p:cNvPr>
          <p:cNvSpPr>
            <a:spLocks noGrp="1"/>
          </p:cNvSpPr>
          <p:nvPr>
            <p:ph type="sldNum" sz="quarter" idx="12"/>
          </p:nvPr>
        </p:nvSpPr>
        <p:spPr/>
        <p:txBody>
          <a:bodyPr/>
          <a:lstStyle/>
          <a:p>
            <a:fld id="{2D86F43B-59D1-44F0-ABC9-54512A2EAD55}" type="slidenum">
              <a:rPr lang="fr-FR" smtClean="0"/>
              <a:pPr/>
              <a:t>‹#›</a:t>
            </a:fld>
            <a:endParaRPr lang="fr-FR"/>
          </a:p>
        </p:txBody>
      </p:sp>
      <p:sp>
        <p:nvSpPr>
          <p:cNvPr id="8" name="Espace réservé du texte 9">
            <a:extLst>
              <a:ext uri="{FF2B5EF4-FFF2-40B4-BE49-F238E27FC236}">
                <a16:creationId xmlns:a16="http://schemas.microsoft.com/office/drawing/2014/main" id="{E3C7110F-5F7B-4AEF-ABD0-5B6BEA4E8949}"/>
              </a:ext>
            </a:extLst>
          </p:cNvPr>
          <p:cNvSpPr>
            <a:spLocks noGrp="1"/>
          </p:cNvSpPr>
          <p:nvPr>
            <p:ph type="body" sz="quarter" idx="15" hasCustomPrompt="1"/>
          </p:nvPr>
        </p:nvSpPr>
        <p:spPr>
          <a:xfrm>
            <a:off x="371364" y="198357"/>
            <a:ext cx="1548172" cy="1250423"/>
          </a:xfrm>
        </p:spPr>
        <p:txBody>
          <a:bodyPr>
            <a:normAutofit/>
          </a:bodyPr>
          <a:lstStyle>
            <a:lvl1pPr marL="0" indent="0">
              <a:lnSpc>
                <a:spcPct val="100000"/>
              </a:lnSpc>
              <a:spcBef>
                <a:spcPts val="0"/>
              </a:spcBef>
              <a:buNone/>
              <a:defRPr sz="800">
                <a:solidFill>
                  <a:schemeClr val="accent1"/>
                </a:solidFill>
              </a:defRPr>
            </a:lvl1pPr>
            <a:lvl2pPr marL="180000" indent="0">
              <a:buNone/>
              <a:defRPr sz="800"/>
            </a:lvl2pPr>
          </a:lstStyle>
          <a:p>
            <a:pPr lvl="0"/>
            <a:r>
              <a:rPr lang="fr-FR"/>
              <a:t>#° + Section Actuelle</a:t>
            </a:r>
            <a:br>
              <a:rPr lang="fr-FR"/>
            </a:br>
            <a:r>
              <a:rPr lang="fr-FR"/>
              <a:t>#°  + Sous section actuelle</a:t>
            </a:r>
          </a:p>
        </p:txBody>
      </p:sp>
    </p:spTree>
    <p:extLst>
      <p:ext uri="{BB962C8B-B14F-4D97-AF65-F5344CB8AC3E}">
        <p14:creationId xmlns:p14="http://schemas.microsoft.com/office/powerpoint/2010/main" val="249123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blanc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5953C-F7A1-4666-B3B7-76BDC9AC66C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400F7C-0864-4717-AB1E-0ACBA9E3D6E1}"/>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B59E136F-8CFF-4525-891B-177E91486C06}"/>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8862D304-9E94-415C-98CA-2FAE445E101C}"/>
              </a:ext>
            </a:extLst>
          </p:cNvPr>
          <p:cNvSpPr>
            <a:spLocks noGrp="1"/>
          </p:cNvSpPr>
          <p:nvPr>
            <p:ph type="sldNum" sz="quarter" idx="12"/>
          </p:nvPr>
        </p:nvSpPr>
        <p:spPr/>
        <p:txBody>
          <a:bodyPr/>
          <a:lstStyle/>
          <a:p>
            <a:fld id="{2D86F43B-59D1-44F0-ABC9-54512A2EAD55}" type="slidenum">
              <a:rPr lang="fr-FR" smtClean="0"/>
              <a:pPr/>
              <a:t>‹#›</a:t>
            </a:fld>
            <a:endParaRPr lang="fr-FR"/>
          </a:p>
        </p:txBody>
      </p:sp>
      <p:sp>
        <p:nvSpPr>
          <p:cNvPr id="6" name="Rectangle 5">
            <a:extLst>
              <a:ext uri="{FF2B5EF4-FFF2-40B4-BE49-F238E27FC236}">
                <a16:creationId xmlns:a16="http://schemas.microsoft.com/office/drawing/2014/main" id="{A3CEDACF-09A2-45CA-AC62-9DF357BB866F}"/>
              </a:ext>
            </a:extLst>
          </p:cNvPr>
          <p:cNvSpPr/>
          <p:nvPr userDrawn="1"/>
        </p:nvSpPr>
        <p:spPr>
          <a:xfrm>
            <a:off x="0" y="0"/>
            <a:ext cx="12192000" cy="2672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6509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888B9D-193F-45B2-B035-E908DE63503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8" name="Image 7">
            <a:extLst>
              <a:ext uri="{FF2B5EF4-FFF2-40B4-BE49-F238E27FC236}">
                <a16:creationId xmlns:a16="http://schemas.microsoft.com/office/drawing/2014/main" id="{09EDA732-7D55-4B6B-886C-CF5C5F24AC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2745" y="2919046"/>
            <a:ext cx="2926509" cy="1019907"/>
          </a:xfrm>
          <a:prstGeom prst="rect">
            <a:avLst/>
          </a:prstGeom>
        </p:spPr>
      </p:pic>
    </p:spTree>
    <p:extLst>
      <p:ext uri="{BB962C8B-B14F-4D97-AF65-F5344CB8AC3E}">
        <p14:creationId xmlns:p14="http://schemas.microsoft.com/office/powerpoint/2010/main" val="312157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mière de couvertu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3A36912-93F1-474C-A2CA-24EA99712E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6129854-764A-4FE5-8394-D2201F21C0D5}"/>
              </a:ext>
            </a:extLst>
          </p:cNvPr>
          <p:cNvSpPr>
            <a:spLocks noGrp="1"/>
          </p:cNvSpPr>
          <p:nvPr>
            <p:ph type="title" hasCustomPrompt="1"/>
          </p:nvPr>
        </p:nvSpPr>
        <p:spPr>
          <a:xfrm>
            <a:off x="851118" y="1973454"/>
            <a:ext cx="5503757" cy="1325563"/>
          </a:xfrm>
        </p:spPr>
        <p:txBody>
          <a:bodyPr anchor="b"/>
          <a:lstStyle>
            <a:lvl1pPr>
              <a:defRPr/>
            </a:lvl1pPr>
          </a:lstStyle>
          <a:p>
            <a:r>
              <a:rPr lang="fr-FR"/>
              <a:t>Titre</a:t>
            </a:r>
          </a:p>
        </p:txBody>
      </p:sp>
      <p:sp>
        <p:nvSpPr>
          <p:cNvPr id="6" name="Rectangle 5">
            <a:extLst>
              <a:ext uri="{FF2B5EF4-FFF2-40B4-BE49-F238E27FC236}">
                <a16:creationId xmlns:a16="http://schemas.microsoft.com/office/drawing/2014/main" id="{36AC7B8C-9EBB-475B-BFFA-2DB79AF47FE6}"/>
              </a:ext>
            </a:extLst>
          </p:cNvPr>
          <p:cNvSpPr/>
          <p:nvPr userDrawn="1"/>
        </p:nvSpPr>
        <p:spPr>
          <a:xfrm>
            <a:off x="1277119" y="5937296"/>
            <a:ext cx="7314947" cy="415498"/>
          </a:xfrm>
          <a:prstGeom prst="rect">
            <a:avLst/>
          </a:prstGeom>
        </p:spPr>
        <p:txBody>
          <a:bodyPr wrap="square">
            <a:spAutoFit/>
          </a:bodyPr>
          <a:lstStyle/>
          <a:p>
            <a:r>
              <a:rPr lang="fr-FR" altLang="fr-FR" sz="700" kern="1000" baseline="0">
                <a:solidFill>
                  <a:schemeClr val="accent1"/>
                </a:solidFill>
                <a:latin typeface="Franklin Gothic Book" panose="020B0503020102020204" pitchFamily="34" charset="0"/>
              </a:rPr>
              <a:t>1 Parvis de la Défense Puteaux </a:t>
            </a:r>
          </a:p>
          <a:p>
            <a:r>
              <a:rPr lang="fr-FR" altLang="fr-FR" sz="700" kern="1000" baseline="0">
                <a:solidFill>
                  <a:schemeClr val="accent1"/>
                </a:solidFill>
                <a:latin typeface="Franklin Gothic Book" panose="020B0503020102020204" pitchFamily="34" charset="0"/>
              </a:rPr>
              <a:t>92044 Paris la Défense Cedex  </a:t>
            </a:r>
          </a:p>
          <a:p>
            <a:r>
              <a:rPr lang="fr-FR" altLang="fr-FR" sz="700" kern="1000" baseline="0">
                <a:solidFill>
                  <a:schemeClr val="accent1"/>
                </a:solidFill>
                <a:latin typeface="Franklin Gothic Book" panose="020B0503020102020204" pitchFamily="34" charset="0"/>
              </a:rPr>
              <a:t>www.daylight.fr - 01 41 98 66 00</a:t>
            </a:r>
          </a:p>
        </p:txBody>
      </p:sp>
      <p:pic>
        <p:nvPicPr>
          <p:cNvPr id="9" name="Image 8">
            <a:extLst>
              <a:ext uri="{FF2B5EF4-FFF2-40B4-BE49-F238E27FC236}">
                <a16:creationId xmlns:a16="http://schemas.microsoft.com/office/drawing/2014/main" id="{8A2DB128-6D36-4ADB-A3BB-E95E3A3789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494" y="5228717"/>
            <a:ext cx="1775782" cy="618871"/>
          </a:xfrm>
          <a:prstGeom prst="rect">
            <a:avLst/>
          </a:prstGeom>
        </p:spPr>
      </p:pic>
      <p:sp>
        <p:nvSpPr>
          <p:cNvPr id="11" name="Espace réservé du texte 10">
            <a:extLst>
              <a:ext uri="{FF2B5EF4-FFF2-40B4-BE49-F238E27FC236}">
                <a16:creationId xmlns:a16="http://schemas.microsoft.com/office/drawing/2014/main" id="{697554AA-0897-46E9-A2B4-76AB9F1F8177}"/>
              </a:ext>
            </a:extLst>
          </p:cNvPr>
          <p:cNvSpPr>
            <a:spLocks noGrp="1"/>
          </p:cNvSpPr>
          <p:nvPr>
            <p:ph type="body" sz="quarter" idx="10" hasCustomPrompt="1"/>
          </p:nvPr>
        </p:nvSpPr>
        <p:spPr>
          <a:xfrm>
            <a:off x="851118" y="3299016"/>
            <a:ext cx="5503369" cy="1392237"/>
          </a:xfrm>
        </p:spPr>
        <p:txBody>
          <a:bodyPr>
            <a:normAutofit/>
          </a:bodyPr>
          <a:lstStyle>
            <a:lvl1pPr marL="0" indent="0">
              <a:buNone/>
              <a:defRPr sz="2000">
                <a:solidFill>
                  <a:schemeClr val="accent6">
                    <a:lumMod val="75000"/>
                  </a:schemeClr>
                </a:solidFill>
                <a:latin typeface="Franklin Gothic Demi Cond" panose="020B0706030402020204" pitchFamily="34" charset="0"/>
              </a:defRPr>
            </a:lvl1pPr>
          </a:lstStyle>
          <a:p>
            <a:pPr lvl="0"/>
            <a:r>
              <a:rPr lang="fr-FR"/>
              <a:t>Sous Titre</a:t>
            </a:r>
          </a:p>
        </p:txBody>
      </p:sp>
      <p:sp>
        <p:nvSpPr>
          <p:cNvPr id="12" name="ZoneTexte 11">
            <a:extLst>
              <a:ext uri="{FF2B5EF4-FFF2-40B4-BE49-F238E27FC236}">
                <a16:creationId xmlns:a16="http://schemas.microsoft.com/office/drawing/2014/main" id="{3BD31DD7-F898-4133-919D-6694300C9D0A}"/>
              </a:ext>
            </a:extLst>
          </p:cNvPr>
          <p:cNvSpPr txBox="1"/>
          <p:nvPr userDrawn="1"/>
        </p:nvSpPr>
        <p:spPr>
          <a:xfrm>
            <a:off x="6908487" y="5816246"/>
            <a:ext cx="1600493" cy="261610"/>
          </a:xfrm>
          <a:prstGeom prst="rect">
            <a:avLst/>
          </a:prstGeom>
          <a:noFill/>
        </p:spPr>
        <p:txBody>
          <a:bodyPr wrap="square" rtlCol="0">
            <a:spAutoFit/>
          </a:bodyPr>
          <a:lstStyle/>
          <a:p>
            <a:r>
              <a:rPr lang="fr-FR" sz="1100">
                <a:solidFill>
                  <a:srgbClr val="283382"/>
                </a:solidFill>
                <a:latin typeface="Franklin Gothic Book" panose="020B0503020102020204" pitchFamily="34" charset="0"/>
              </a:rPr>
              <a:t>Une société de </a:t>
            </a:r>
          </a:p>
        </p:txBody>
      </p:sp>
      <p:pic>
        <p:nvPicPr>
          <p:cNvPr id="13" name="Image 12">
            <a:extLst>
              <a:ext uri="{FF2B5EF4-FFF2-40B4-BE49-F238E27FC236}">
                <a16:creationId xmlns:a16="http://schemas.microsoft.com/office/drawing/2014/main" id="{FE129E7D-202A-4614-8684-345728B48F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096" y="6160868"/>
            <a:ext cx="1497277" cy="619200"/>
          </a:xfrm>
          <a:prstGeom prst="rect">
            <a:avLst/>
          </a:prstGeom>
        </p:spPr>
      </p:pic>
      <p:sp>
        <p:nvSpPr>
          <p:cNvPr id="15" name="Espace réservé du texte 16">
            <a:extLst>
              <a:ext uri="{FF2B5EF4-FFF2-40B4-BE49-F238E27FC236}">
                <a16:creationId xmlns:a16="http://schemas.microsoft.com/office/drawing/2014/main" id="{E846A118-5230-4205-8B75-FA11AD2CACD8}"/>
              </a:ext>
            </a:extLst>
          </p:cNvPr>
          <p:cNvSpPr>
            <a:spLocks noGrp="1"/>
          </p:cNvSpPr>
          <p:nvPr>
            <p:ph type="body" sz="quarter" idx="12" hasCustomPrompt="1"/>
          </p:nvPr>
        </p:nvSpPr>
        <p:spPr>
          <a:xfrm>
            <a:off x="6908487" y="5228718"/>
            <a:ext cx="1347754" cy="571500"/>
          </a:xfrm>
        </p:spPr>
        <p:txBody>
          <a:bodyPr>
            <a:noAutofit/>
          </a:bodyPr>
          <a:lstStyle>
            <a:lvl1pPr marL="0" indent="0">
              <a:buNone/>
              <a:defRPr sz="800"/>
            </a:lvl1pPr>
            <a:lvl2pPr marL="180000" indent="0">
              <a:buNone/>
              <a:defRPr sz="800"/>
            </a:lvl2pPr>
            <a:lvl3pPr marL="358163" indent="0">
              <a:buNone/>
              <a:defRPr sz="800"/>
            </a:lvl3pPr>
            <a:lvl4pPr marL="540725" indent="0">
              <a:buNone/>
              <a:defRPr sz="800"/>
            </a:lvl4pPr>
            <a:lvl5pPr marL="720000" indent="0">
              <a:buNone/>
              <a:defRPr sz="800"/>
            </a:lvl5pPr>
          </a:lstStyle>
          <a:p>
            <a:pPr lvl="0"/>
            <a:r>
              <a:rPr lang="fr-FR"/>
              <a:t>Version et nom du document</a:t>
            </a:r>
          </a:p>
        </p:txBody>
      </p:sp>
      <p:sp>
        <p:nvSpPr>
          <p:cNvPr id="10" name="Rectangle 9">
            <a:extLst>
              <a:ext uri="{FF2B5EF4-FFF2-40B4-BE49-F238E27FC236}">
                <a16:creationId xmlns:a16="http://schemas.microsoft.com/office/drawing/2014/main" id="{F0B513BC-0E61-4D1C-9150-6908419BF209}"/>
              </a:ext>
            </a:extLst>
          </p:cNvPr>
          <p:cNvSpPr/>
          <p:nvPr userDrawn="1"/>
        </p:nvSpPr>
        <p:spPr>
          <a:xfrm>
            <a:off x="2885549" y="5937296"/>
            <a:ext cx="1434505" cy="415498"/>
          </a:xfrm>
          <a:prstGeom prst="rect">
            <a:avLst/>
          </a:prstGeom>
        </p:spPr>
        <p:txBody>
          <a:bodyPr wrap="square">
            <a:spAutoFit/>
          </a:bodyPr>
          <a:lstStyle/>
          <a:p>
            <a:r>
              <a:rPr lang="fr-FR" altLang="fr-FR" sz="700" kern="1000" baseline="0">
                <a:solidFill>
                  <a:schemeClr val="accent1"/>
                </a:solidFill>
                <a:latin typeface="Franklin Gothic Book" panose="020B0503020102020204" pitchFamily="34" charset="0"/>
              </a:rPr>
              <a:t>1, esplanade Compans </a:t>
            </a:r>
            <a:r>
              <a:rPr lang="fr-FR" altLang="fr-FR" sz="700" kern="1000" baseline="0" err="1">
                <a:solidFill>
                  <a:schemeClr val="accent1"/>
                </a:solidFill>
                <a:latin typeface="Franklin Gothic Book" panose="020B0503020102020204" pitchFamily="34" charset="0"/>
              </a:rPr>
              <a:t>Cafarelli</a:t>
            </a:r>
            <a:br>
              <a:rPr lang="fr-FR" altLang="fr-FR" sz="700" kern="1000" baseline="0">
                <a:solidFill>
                  <a:schemeClr val="accent1"/>
                </a:solidFill>
                <a:latin typeface="Franklin Gothic Book" panose="020B0503020102020204" pitchFamily="34" charset="0"/>
              </a:rPr>
            </a:br>
            <a:r>
              <a:rPr lang="fr-FR" altLang="fr-FR" sz="700" kern="1000" baseline="0">
                <a:solidFill>
                  <a:schemeClr val="accent1"/>
                </a:solidFill>
                <a:latin typeface="Franklin Gothic Book" panose="020B0503020102020204" pitchFamily="34" charset="0"/>
              </a:rPr>
              <a:t>31000 Toulouse</a:t>
            </a:r>
          </a:p>
          <a:p>
            <a:r>
              <a:rPr lang="fr-FR" altLang="fr-FR" sz="700" kern="1000" baseline="0">
                <a:solidFill>
                  <a:schemeClr val="accent1"/>
                </a:solidFill>
                <a:latin typeface="Franklin Gothic Book" panose="020B0503020102020204" pitchFamily="34" charset="0"/>
              </a:rPr>
              <a:t>06 98 86 63 52</a:t>
            </a:r>
          </a:p>
        </p:txBody>
      </p:sp>
    </p:spTree>
    <p:extLst>
      <p:ext uri="{BB962C8B-B14F-4D97-AF65-F5344CB8AC3E}">
        <p14:creationId xmlns:p14="http://schemas.microsoft.com/office/powerpoint/2010/main" val="344757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mière de couvertu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374EEB-19C4-4BB5-9777-76EE8D3B1B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6129854-764A-4FE5-8394-D2201F21C0D5}"/>
              </a:ext>
            </a:extLst>
          </p:cNvPr>
          <p:cNvSpPr>
            <a:spLocks noGrp="1"/>
          </p:cNvSpPr>
          <p:nvPr>
            <p:ph type="title" hasCustomPrompt="1"/>
          </p:nvPr>
        </p:nvSpPr>
        <p:spPr>
          <a:xfrm>
            <a:off x="851118" y="1973454"/>
            <a:ext cx="5503757" cy="1325563"/>
          </a:xfrm>
        </p:spPr>
        <p:txBody>
          <a:bodyPr anchor="b"/>
          <a:lstStyle>
            <a:lvl1pPr>
              <a:defRPr/>
            </a:lvl1pPr>
          </a:lstStyle>
          <a:p>
            <a:r>
              <a:rPr lang="fr-FR"/>
              <a:t>Titre</a:t>
            </a:r>
          </a:p>
        </p:txBody>
      </p:sp>
      <p:sp>
        <p:nvSpPr>
          <p:cNvPr id="6" name="Rectangle 5">
            <a:extLst>
              <a:ext uri="{FF2B5EF4-FFF2-40B4-BE49-F238E27FC236}">
                <a16:creationId xmlns:a16="http://schemas.microsoft.com/office/drawing/2014/main" id="{36AC7B8C-9EBB-475B-BFFA-2DB79AF47FE6}"/>
              </a:ext>
            </a:extLst>
          </p:cNvPr>
          <p:cNvSpPr/>
          <p:nvPr userDrawn="1"/>
        </p:nvSpPr>
        <p:spPr>
          <a:xfrm>
            <a:off x="1277119" y="5937296"/>
            <a:ext cx="7314947" cy="415498"/>
          </a:xfrm>
          <a:prstGeom prst="rect">
            <a:avLst/>
          </a:prstGeom>
        </p:spPr>
        <p:txBody>
          <a:bodyPr wrap="square">
            <a:spAutoFit/>
          </a:bodyPr>
          <a:lstStyle/>
          <a:p>
            <a:r>
              <a:rPr lang="fr-FR" altLang="fr-FR" sz="700" kern="1000" baseline="0">
                <a:solidFill>
                  <a:schemeClr val="accent1"/>
                </a:solidFill>
                <a:latin typeface="Franklin Gothic Book" panose="020B0503020102020204" pitchFamily="34" charset="0"/>
              </a:rPr>
              <a:t>1 Parvis de la Défense Puteaux </a:t>
            </a:r>
          </a:p>
          <a:p>
            <a:r>
              <a:rPr lang="fr-FR" altLang="fr-FR" sz="700" kern="1000" baseline="0">
                <a:solidFill>
                  <a:schemeClr val="accent1"/>
                </a:solidFill>
                <a:latin typeface="Franklin Gothic Book" panose="020B0503020102020204" pitchFamily="34" charset="0"/>
              </a:rPr>
              <a:t>92044 Paris la Défense Cedex  </a:t>
            </a:r>
          </a:p>
          <a:p>
            <a:r>
              <a:rPr lang="fr-FR" altLang="fr-FR" sz="700" kern="1000" baseline="0">
                <a:solidFill>
                  <a:schemeClr val="accent1"/>
                </a:solidFill>
                <a:latin typeface="Franklin Gothic Book" panose="020B0503020102020204" pitchFamily="34" charset="0"/>
              </a:rPr>
              <a:t>www.daylight.fr - 01 41 98 66 00</a:t>
            </a:r>
          </a:p>
        </p:txBody>
      </p:sp>
      <p:pic>
        <p:nvPicPr>
          <p:cNvPr id="9" name="Image 8">
            <a:extLst>
              <a:ext uri="{FF2B5EF4-FFF2-40B4-BE49-F238E27FC236}">
                <a16:creationId xmlns:a16="http://schemas.microsoft.com/office/drawing/2014/main" id="{8A2DB128-6D36-4ADB-A3BB-E95E3A3789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494" y="5228717"/>
            <a:ext cx="1775782" cy="618871"/>
          </a:xfrm>
          <a:prstGeom prst="rect">
            <a:avLst/>
          </a:prstGeom>
        </p:spPr>
      </p:pic>
      <p:sp>
        <p:nvSpPr>
          <p:cNvPr id="11" name="Espace réservé du texte 10">
            <a:extLst>
              <a:ext uri="{FF2B5EF4-FFF2-40B4-BE49-F238E27FC236}">
                <a16:creationId xmlns:a16="http://schemas.microsoft.com/office/drawing/2014/main" id="{697554AA-0897-46E9-A2B4-76AB9F1F8177}"/>
              </a:ext>
            </a:extLst>
          </p:cNvPr>
          <p:cNvSpPr>
            <a:spLocks noGrp="1"/>
          </p:cNvSpPr>
          <p:nvPr>
            <p:ph type="body" sz="quarter" idx="10" hasCustomPrompt="1"/>
          </p:nvPr>
        </p:nvSpPr>
        <p:spPr>
          <a:xfrm>
            <a:off x="851118" y="3299016"/>
            <a:ext cx="5503369" cy="1392237"/>
          </a:xfrm>
        </p:spPr>
        <p:txBody>
          <a:bodyPr>
            <a:normAutofit/>
          </a:bodyPr>
          <a:lstStyle>
            <a:lvl1pPr marL="0" indent="0">
              <a:buNone/>
              <a:defRPr sz="2000">
                <a:solidFill>
                  <a:schemeClr val="accent6">
                    <a:lumMod val="75000"/>
                  </a:schemeClr>
                </a:solidFill>
                <a:latin typeface="Franklin Gothic Demi Cond" panose="020B0706030402020204" pitchFamily="34" charset="0"/>
              </a:defRPr>
            </a:lvl1pPr>
          </a:lstStyle>
          <a:p>
            <a:pPr lvl="0"/>
            <a:r>
              <a:rPr lang="fr-FR"/>
              <a:t>Sous Titre</a:t>
            </a:r>
          </a:p>
        </p:txBody>
      </p:sp>
      <p:sp>
        <p:nvSpPr>
          <p:cNvPr id="12" name="ZoneTexte 11">
            <a:extLst>
              <a:ext uri="{FF2B5EF4-FFF2-40B4-BE49-F238E27FC236}">
                <a16:creationId xmlns:a16="http://schemas.microsoft.com/office/drawing/2014/main" id="{F1F137AC-4670-40E4-BF89-F00CF4EDC675}"/>
              </a:ext>
            </a:extLst>
          </p:cNvPr>
          <p:cNvSpPr txBox="1"/>
          <p:nvPr userDrawn="1"/>
        </p:nvSpPr>
        <p:spPr>
          <a:xfrm>
            <a:off x="6908487" y="5816246"/>
            <a:ext cx="1600493" cy="261610"/>
          </a:xfrm>
          <a:prstGeom prst="rect">
            <a:avLst/>
          </a:prstGeom>
          <a:noFill/>
        </p:spPr>
        <p:txBody>
          <a:bodyPr wrap="square" rtlCol="0">
            <a:spAutoFit/>
          </a:bodyPr>
          <a:lstStyle/>
          <a:p>
            <a:r>
              <a:rPr lang="fr-FR" sz="1100">
                <a:solidFill>
                  <a:srgbClr val="283382"/>
                </a:solidFill>
                <a:latin typeface="Franklin Gothic Book" panose="020B0503020102020204" pitchFamily="34" charset="0"/>
              </a:rPr>
              <a:t>Une société de </a:t>
            </a:r>
          </a:p>
        </p:txBody>
      </p:sp>
      <p:pic>
        <p:nvPicPr>
          <p:cNvPr id="13" name="Image 12">
            <a:extLst>
              <a:ext uri="{FF2B5EF4-FFF2-40B4-BE49-F238E27FC236}">
                <a16:creationId xmlns:a16="http://schemas.microsoft.com/office/drawing/2014/main" id="{A6B339B1-507F-419A-87E2-7BAB4811F7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096" y="6160868"/>
            <a:ext cx="1497277" cy="619200"/>
          </a:xfrm>
          <a:prstGeom prst="rect">
            <a:avLst/>
          </a:prstGeom>
        </p:spPr>
      </p:pic>
      <p:sp>
        <p:nvSpPr>
          <p:cNvPr id="15" name="Espace réservé du texte 16">
            <a:extLst>
              <a:ext uri="{FF2B5EF4-FFF2-40B4-BE49-F238E27FC236}">
                <a16:creationId xmlns:a16="http://schemas.microsoft.com/office/drawing/2014/main" id="{6B7A15E8-C5E3-4A1C-926E-E4A5BC131464}"/>
              </a:ext>
            </a:extLst>
          </p:cNvPr>
          <p:cNvSpPr>
            <a:spLocks noGrp="1"/>
          </p:cNvSpPr>
          <p:nvPr>
            <p:ph type="body" sz="quarter" idx="12" hasCustomPrompt="1"/>
          </p:nvPr>
        </p:nvSpPr>
        <p:spPr>
          <a:xfrm>
            <a:off x="6908487" y="5228718"/>
            <a:ext cx="1347754" cy="571500"/>
          </a:xfrm>
        </p:spPr>
        <p:txBody>
          <a:bodyPr>
            <a:noAutofit/>
          </a:bodyPr>
          <a:lstStyle>
            <a:lvl1pPr marL="0" indent="0">
              <a:buNone/>
              <a:defRPr sz="800"/>
            </a:lvl1pPr>
            <a:lvl2pPr marL="180000" indent="0">
              <a:buNone/>
              <a:defRPr sz="800"/>
            </a:lvl2pPr>
            <a:lvl3pPr marL="358163" indent="0">
              <a:buNone/>
              <a:defRPr sz="800"/>
            </a:lvl3pPr>
            <a:lvl4pPr marL="540725" indent="0">
              <a:buNone/>
              <a:defRPr sz="800"/>
            </a:lvl4pPr>
            <a:lvl5pPr marL="720000" indent="0">
              <a:buNone/>
              <a:defRPr sz="800"/>
            </a:lvl5pPr>
          </a:lstStyle>
          <a:p>
            <a:pPr lvl="0"/>
            <a:r>
              <a:rPr lang="fr-FR"/>
              <a:t>Version et nom du document</a:t>
            </a:r>
          </a:p>
        </p:txBody>
      </p:sp>
      <p:sp>
        <p:nvSpPr>
          <p:cNvPr id="10" name="Rectangle 9">
            <a:extLst>
              <a:ext uri="{FF2B5EF4-FFF2-40B4-BE49-F238E27FC236}">
                <a16:creationId xmlns:a16="http://schemas.microsoft.com/office/drawing/2014/main" id="{6A1E2B60-B402-4327-B732-A1359C76D19A}"/>
              </a:ext>
            </a:extLst>
          </p:cNvPr>
          <p:cNvSpPr/>
          <p:nvPr userDrawn="1"/>
        </p:nvSpPr>
        <p:spPr>
          <a:xfrm>
            <a:off x="2885549" y="5937296"/>
            <a:ext cx="1434505" cy="415498"/>
          </a:xfrm>
          <a:prstGeom prst="rect">
            <a:avLst/>
          </a:prstGeom>
        </p:spPr>
        <p:txBody>
          <a:bodyPr wrap="square">
            <a:spAutoFit/>
          </a:bodyPr>
          <a:lstStyle/>
          <a:p>
            <a:r>
              <a:rPr lang="fr-FR" altLang="fr-FR" sz="700" kern="1000" baseline="0">
                <a:solidFill>
                  <a:schemeClr val="accent1"/>
                </a:solidFill>
                <a:latin typeface="Franklin Gothic Book" panose="020B0503020102020204" pitchFamily="34" charset="0"/>
              </a:rPr>
              <a:t>1, esplanade Compans </a:t>
            </a:r>
            <a:r>
              <a:rPr lang="fr-FR" altLang="fr-FR" sz="700" kern="1000" baseline="0" err="1">
                <a:solidFill>
                  <a:schemeClr val="accent1"/>
                </a:solidFill>
                <a:latin typeface="Franklin Gothic Book" panose="020B0503020102020204" pitchFamily="34" charset="0"/>
              </a:rPr>
              <a:t>Cafarelli</a:t>
            </a:r>
            <a:br>
              <a:rPr lang="fr-FR" altLang="fr-FR" sz="700" kern="1000" baseline="0">
                <a:solidFill>
                  <a:schemeClr val="accent1"/>
                </a:solidFill>
                <a:latin typeface="Franklin Gothic Book" panose="020B0503020102020204" pitchFamily="34" charset="0"/>
              </a:rPr>
            </a:br>
            <a:r>
              <a:rPr lang="fr-FR" altLang="fr-FR" sz="700" kern="1000" baseline="0">
                <a:solidFill>
                  <a:schemeClr val="accent1"/>
                </a:solidFill>
                <a:latin typeface="Franklin Gothic Book" panose="020B0503020102020204" pitchFamily="34" charset="0"/>
              </a:rPr>
              <a:t>31000 Toulouse</a:t>
            </a:r>
          </a:p>
          <a:p>
            <a:r>
              <a:rPr lang="fr-FR" altLang="fr-FR" sz="700" kern="1000" baseline="0">
                <a:solidFill>
                  <a:schemeClr val="accent1"/>
                </a:solidFill>
                <a:latin typeface="Franklin Gothic Book" panose="020B0503020102020204" pitchFamily="34" charset="0"/>
              </a:rPr>
              <a:t>06 98 86 63 52</a:t>
            </a:r>
          </a:p>
        </p:txBody>
      </p:sp>
    </p:spTree>
    <p:extLst>
      <p:ext uri="{BB962C8B-B14F-4D97-AF65-F5344CB8AC3E}">
        <p14:creationId xmlns:p14="http://schemas.microsoft.com/office/powerpoint/2010/main" val="28769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remière de couverture">
    <p:spTree>
      <p:nvGrpSpPr>
        <p:cNvPr id="1" name=""/>
        <p:cNvGrpSpPr/>
        <p:nvPr/>
      </p:nvGrpSpPr>
      <p:grpSpPr>
        <a:xfrm>
          <a:off x="0" y="0"/>
          <a:ext cx="0" cy="0"/>
          <a:chOff x="0" y="0"/>
          <a:chExt cx="0" cy="0"/>
        </a:xfrm>
      </p:grpSpPr>
      <p:pic>
        <p:nvPicPr>
          <p:cNvPr id="4" name="Image 3" descr="Une image contenant chien&#10;&#10;Description générée avec un niveau de confiance élevé">
            <a:extLst>
              <a:ext uri="{FF2B5EF4-FFF2-40B4-BE49-F238E27FC236}">
                <a16:creationId xmlns:a16="http://schemas.microsoft.com/office/drawing/2014/main" id="{FE0B7604-8FDE-4913-B5F6-840F73C975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6129854-764A-4FE5-8394-D2201F21C0D5}"/>
              </a:ext>
            </a:extLst>
          </p:cNvPr>
          <p:cNvSpPr>
            <a:spLocks noGrp="1"/>
          </p:cNvSpPr>
          <p:nvPr>
            <p:ph type="title" hasCustomPrompt="1"/>
          </p:nvPr>
        </p:nvSpPr>
        <p:spPr>
          <a:xfrm>
            <a:off x="851118" y="1973454"/>
            <a:ext cx="5503757" cy="1325563"/>
          </a:xfrm>
        </p:spPr>
        <p:txBody>
          <a:bodyPr anchor="b"/>
          <a:lstStyle>
            <a:lvl1pPr>
              <a:defRPr/>
            </a:lvl1pPr>
          </a:lstStyle>
          <a:p>
            <a:r>
              <a:rPr lang="fr-FR"/>
              <a:t>Titre</a:t>
            </a:r>
          </a:p>
        </p:txBody>
      </p:sp>
      <p:sp>
        <p:nvSpPr>
          <p:cNvPr id="6" name="Rectangle 5">
            <a:extLst>
              <a:ext uri="{FF2B5EF4-FFF2-40B4-BE49-F238E27FC236}">
                <a16:creationId xmlns:a16="http://schemas.microsoft.com/office/drawing/2014/main" id="{36AC7B8C-9EBB-475B-BFFA-2DB79AF47FE6}"/>
              </a:ext>
            </a:extLst>
          </p:cNvPr>
          <p:cNvSpPr/>
          <p:nvPr userDrawn="1"/>
        </p:nvSpPr>
        <p:spPr>
          <a:xfrm>
            <a:off x="1277119" y="5937296"/>
            <a:ext cx="7314947" cy="415498"/>
          </a:xfrm>
          <a:prstGeom prst="rect">
            <a:avLst/>
          </a:prstGeom>
        </p:spPr>
        <p:txBody>
          <a:bodyPr wrap="square">
            <a:spAutoFit/>
          </a:bodyPr>
          <a:lstStyle/>
          <a:p>
            <a:r>
              <a:rPr lang="fr-FR" altLang="fr-FR" sz="700" kern="1000" baseline="0">
                <a:solidFill>
                  <a:schemeClr val="accent1"/>
                </a:solidFill>
                <a:latin typeface="Franklin Gothic Book" panose="020B0503020102020204" pitchFamily="34" charset="0"/>
              </a:rPr>
              <a:t>1 Parvis de la Défense Puteaux </a:t>
            </a:r>
          </a:p>
          <a:p>
            <a:r>
              <a:rPr lang="fr-FR" altLang="fr-FR" sz="700" kern="1000" baseline="0">
                <a:solidFill>
                  <a:schemeClr val="accent1"/>
                </a:solidFill>
                <a:latin typeface="Franklin Gothic Book" panose="020B0503020102020204" pitchFamily="34" charset="0"/>
              </a:rPr>
              <a:t>92044 Paris la Défense Cedex  </a:t>
            </a:r>
          </a:p>
          <a:p>
            <a:r>
              <a:rPr lang="fr-FR" altLang="fr-FR" sz="700" kern="1000" baseline="0">
                <a:solidFill>
                  <a:schemeClr val="accent1"/>
                </a:solidFill>
                <a:latin typeface="Franklin Gothic Book" panose="020B0503020102020204" pitchFamily="34" charset="0"/>
              </a:rPr>
              <a:t>www.daylight.fr - 01 41 98 66 00</a:t>
            </a:r>
          </a:p>
        </p:txBody>
      </p:sp>
      <p:pic>
        <p:nvPicPr>
          <p:cNvPr id="9" name="Image 8">
            <a:extLst>
              <a:ext uri="{FF2B5EF4-FFF2-40B4-BE49-F238E27FC236}">
                <a16:creationId xmlns:a16="http://schemas.microsoft.com/office/drawing/2014/main" id="{8A2DB128-6D36-4ADB-A3BB-E95E3A3789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494" y="5228717"/>
            <a:ext cx="1775782" cy="618871"/>
          </a:xfrm>
          <a:prstGeom prst="rect">
            <a:avLst/>
          </a:prstGeom>
        </p:spPr>
      </p:pic>
      <p:sp>
        <p:nvSpPr>
          <p:cNvPr id="11" name="Espace réservé du texte 10">
            <a:extLst>
              <a:ext uri="{FF2B5EF4-FFF2-40B4-BE49-F238E27FC236}">
                <a16:creationId xmlns:a16="http://schemas.microsoft.com/office/drawing/2014/main" id="{697554AA-0897-46E9-A2B4-76AB9F1F8177}"/>
              </a:ext>
            </a:extLst>
          </p:cNvPr>
          <p:cNvSpPr>
            <a:spLocks noGrp="1"/>
          </p:cNvSpPr>
          <p:nvPr>
            <p:ph type="body" sz="quarter" idx="10" hasCustomPrompt="1"/>
          </p:nvPr>
        </p:nvSpPr>
        <p:spPr>
          <a:xfrm>
            <a:off x="851118" y="3299016"/>
            <a:ext cx="5503369" cy="1392237"/>
          </a:xfrm>
        </p:spPr>
        <p:txBody>
          <a:bodyPr>
            <a:normAutofit/>
          </a:bodyPr>
          <a:lstStyle>
            <a:lvl1pPr marL="0" indent="0">
              <a:buNone/>
              <a:defRPr sz="2000">
                <a:solidFill>
                  <a:schemeClr val="accent6">
                    <a:lumMod val="75000"/>
                  </a:schemeClr>
                </a:solidFill>
                <a:latin typeface="Franklin Gothic Demi Cond" panose="020B0706030402020204" pitchFamily="34" charset="0"/>
              </a:defRPr>
            </a:lvl1pPr>
          </a:lstStyle>
          <a:p>
            <a:pPr lvl="0"/>
            <a:r>
              <a:rPr lang="fr-FR"/>
              <a:t>Sous Titre</a:t>
            </a:r>
          </a:p>
        </p:txBody>
      </p:sp>
      <p:sp>
        <p:nvSpPr>
          <p:cNvPr id="12" name="ZoneTexte 11">
            <a:extLst>
              <a:ext uri="{FF2B5EF4-FFF2-40B4-BE49-F238E27FC236}">
                <a16:creationId xmlns:a16="http://schemas.microsoft.com/office/drawing/2014/main" id="{BEBE9C46-130E-4B22-8EA4-B476AF6E3818}"/>
              </a:ext>
            </a:extLst>
          </p:cNvPr>
          <p:cNvSpPr txBox="1"/>
          <p:nvPr userDrawn="1"/>
        </p:nvSpPr>
        <p:spPr>
          <a:xfrm>
            <a:off x="6908487" y="5816246"/>
            <a:ext cx="1600493" cy="261610"/>
          </a:xfrm>
          <a:prstGeom prst="rect">
            <a:avLst/>
          </a:prstGeom>
          <a:noFill/>
        </p:spPr>
        <p:txBody>
          <a:bodyPr wrap="square" rtlCol="0">
            <a:spAutoFit/>
          </a:bodyPr>
          <a:lstStyle/>
          <a:p>
            <a:r>
              <a:rPr lang="fr-FR" sz="1100">
                <a:solidFill>
                  <a:srgbClr val="283382"/>
                </a:solidFill>
                <a:latin typeface="Franklin Gothic Book" panose="020B0503020102020204" pitchFamily="34" charset="0"/>
              </a:rPr>
              <a:t>Une société de </a:t>
            </a:r>
          </a:p>
        </p:txBody>
      </p:sp>
      <p:pic>
        <p:nvPicPr>
          <p:cNvPr id="13" name="Image 12">
            <a:extLst>
              <a:ext uri="{FF2B5EF4-FFF2-40B4-BE49-F238E27FC236}">
                <a16:creationId xmlns:a16="http://schemas.microsoft.com/office/drawing/2014/main" id="{44BE3735-E05A-42BD-A1DE-F2E68A9E41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096" y="6160868"/>
            <a:ext cx="1497277" cy="619200"/>
          </a:xfrm>
          <a:prstGeom prst="rect">
            <a:avLst/>
          </a:prstGeom>
        </p:spPr>
      </p:pic>
      <p:sp>
        <p:nvSpPr>
          <p:cNvPr id="15" name="Espace réservé du texte 16">
            <a:extLst>
              <a:ext uri="{FF2B5EF4-FFF2-40B4-BE49-F238E27FC236}">
                <a16:creationId xmlns:a16="http://schemas.microsoft.com/office/drawing/2014/main" id="{4DB448D1-E19A-4F7C-8734-1F9840C74C5D}"/>
              </a:ext>
            </a:extLst>
          </p:cNvPr>
          <p:cNvSpPr>
            <a:spLocks noGrp="1"/>
          </p:cNvSpPr>
          <p:nvPr>
            <p:ph type="body" sz="quarter" idx="12" hasCustomPrompt="1"/>
          </p:nvPr>
        </p:nvSpPr>
        <p:spPr>
          <a:xfrm>
            <a:off x="6908487" y="5228718"/>
            <a:ext cx="1347754" cy="571500"/>
          </a:xfrm>
        </p:spPr>
        <p:txBody>
          <a:bodyPr>
            <a:noAutofit/>
          </a:bodyPr>
          <a:lstStyle>
            <a:lvl1pPr marL="0" indent="0">
              <a:buNone/>
              <a:defRPr sz="800"/>
            </a:lvl1pPr>
            <a:lvl2pPr marL="180000" indent="0">
              <a:buNone/>
              <a:defRPr sz="800"/>
            </a:lvl2pPr>
            <a:lvl3pPr marL="358163" indent="0">
              <a:buNone/>
              <a:defRPr sz="800"/>
            </a:lvl3pPr>
            <a:lvl4pPr marL="540725" indent="0">
              <a:buNone/>
              <a:defRPr sz="800"/>
            </a:lvl4pPr>
            <a:lvl5pPr marL="720000" indent="0">
              <a:buNone/>
              <a:defRPr sz="800"/>
            </a:lvl5pPr>
          </a:lstStyle>
          <a:p>
            <a:pPr lvl="0"/>
            <a:r>
              <a:rPr lang="fr-FR"/>
              <a:t>Version et nom du document</a:t>
            </a:r>
          </a:p>
        </p:txBody>
      </p:sp>
      <p:sp>
        <p:nvSpPr>
          <p:cNvPr id="10" name="Rectangle 9">
            <a:extLst>
              <a:ext uri="{FF2B5EF4-FFF2-40B4-BE49-F238E27FC236}">
                <a16:creationId xmlns:a16="http://schemas.microsoft.com/office/drawing/2014/main" id="{181B9175-AE58-4A75-BC0F-6B0800D5BFE1}"/>
              </a:ext>
            </a:extLst>
          </p:cNvPr>
          <p:cNvSpPr/>
          <p:nvPr userDrawn="1"/>
        </p:nvSpPr>
        <p:spPr>
          <a:xfrm>
            <a:off x="2885549" y="5937296"/>
            <a:ext cx="1434505" cy="415498"/>
          </a:xfrm>
          <a:prstGeom prst="rect">
            <a:avLst/>
          </a:prstGeom>
        </p:spPr>
        <p:txBody>
          <a:bodyPr wrap="square">
            <a:spAutoFit/>
          </a:bodyPr>
          <a:lstStyle/>
          <a:p>
            <a:r>
              <a:rPr lang="fr-FR" altLang="fr-FR" sz="700" kern="1000" baseline="0">
                <a:solidFill>
                  <a:schemeClr val="accent1"/>
                </a:solidFill>
                <a:latin typeface="Franklin Gothic Book" panose="020B0503020102020204" pitchFamily="34" charset="0"/>
              </a:rPr>
              <a:t>1, esplanade Compans </a:t>
            </a:r>
            <a:r>
              <a:rPr lang="fr-FR" altLang="fr-FR" sz="700" kern="1000" baseline="0" err="1">
                <a:solidFill>
                  <a:schemeClr val="accent1"/>
                </a:solidFill>
                <a:latin typeface="Franklin Gothic Book" panose="020B0503020102020204" pitchFamily="34" charset="0"/>
              </a:rPr>
              <a:t>Cafarelli</a:t>
            </a:r>
            <a:br>
              <a:rPr lang="fr-FR" altLang="fr-FR" sz="700" kern="1000" baseline="0">
                <a:solidFill>
                  <a:schemeClr val="accent1"/>
                </a:solidFill>
                <a:latin typeface="Franklin Gothic Book" panose="020B0503020102020204" pitchFamily="34" charset="0"/>
              </a:rPr>
            </a:br>
            <a:r>
              <a:rPr lang="fr-FR" altLang="fr-FR" sz="700" kern="1000" baseline="0">
                <a:solidFill>
                  <a:schemeClr val="accent1"/>
                </a:solidFill>
                <a:latin typeface="Franklin Gothic Book" panose="020B0503020102020204" pitchFamily="34" charset="0"/>
              </a:rPr>
              <a:t>31000 Toulouse</a:t>
            </a:r>
          </a:p>
          <a:p>
            <a:r>
              <a:rPr lang="fr-FR" altLang="fr-FR" sz="700" kern="1000" baseline="0">
                <a:solidFill>
                  <a:schemeClr val="accent1"/>
                </a:solidFill>
                <a:latin typeface="Franklin Gothic Book" panose="020B0503020102020204" pitchFamily="34" charset="0"/>
              </a:rPr>
              <a:t>06 98 86 63 52</a:t>
            </a:r>
          </a:p>
        </p:txBody>
      </p:sp>
    </p:spTree>
    <p:extLst>
      <p:ext uri="{BB962C8B-B14F-4D97-AF65-F5344CB8AC3E}">
        <p14:creationId xmlns:p14="http://schemas.microsoft.com/office/powerpoint/2010/main" val="388036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B85FCCA-C0D2-4D12-808C-339D0EE648D9}"/>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13285286-358C-4596-87B5-4BE9F1BDB56E}"/>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FF18CFD9-D44B-46E7-9455-E534AF1EF897}"/>
              </a:ext>
            </a:extLst>
          </p:cNvPr>
          <p:cNvSpPr>
            <a:spLocks noGrp="1"/>
          </p:cNvSpPr>
          <p:nvPr>
            <p:ph type="sldNum" sz="quarter" idx="12"/>
          </p:nvPr>
        </p:nvSpPr>
        <p:spPr/>
        <p:txBody>
          <a:bodyPr/>
          <a:lstStyle/>
          <a:p>
            <a:fld id="{2D86F43B-59D1-44F0-ABC9-54512A2EAD55}" type="slidenum">
              <a:rPr lang="fr-FR" smtClean="0"/>
              <a:pPr/>
              <a:t>‹#›</a:t>
            </a:fld>
            <a:endParaRPr lang="fr-FR"/>
          </a:p>
        </p:txBody>
      </p:sp>
      <p:sp>
        <p:nvSpPr>
          <p:cNvPr id="7" name="Espace réservé du texte 6">
            <a:extLst>
              <a:ext uri="{FF2B5EF4-FFF2-40B4-BE49-F238E27FC236}">
                <a16:creationId xmlns:a16="http://schemas.microsoft.com/office/drawing/2014/main" id="{035D34D1-3816-4168-B95B-5F568D203E7A}"/>
              </a:ext>
            </a:extLst>
          </p:cNvPr>
          <p:cNvSpPr>
            <a:spLocks noGrp="1"/>
          </p:cNvSpPr>
          <p:nvPr>
            <p:ph type="body" sz="quarter" idx="13" hasCustomPrompt="1"/>
          </p:nvPr>
        </p:nvSpPr>
        <p:spPr>
          <a:xfrm>
            <a:off x="1989963" y="2636913"/>
            <a:ext cx="8256587" cy="1116124"/>
          </a:xfrm>
        </p:spPr>
        <p:txBody>
          <a:bodyPr>
            <a:noAutofit/>
          </a:bodyPr>
          <a:lstStyle>
            <a:lvl1pPr>
              <a:buClr>
                <a:schemeClr val="accent1"/>
              </a:buClr>
              <a:defRPr sz="2800">
                <a:latin typeface="+mj-lt"/>
              </a:defRPr>
            </a:lvl1pPr>
            <a:lvl2pPr>
              <a:defRPr sz="2800"/>
            </a:lvl2pPr>
            <a:lvl3pPr>
              <a:defRPr sz="2800"/>
            </a:lvl3pPr>
            <a:lvl4pPr>
              <a:defRPr sz="2800"/>
            </a:lvl4pPr>
            <a:lvl5pPr>
              <a:defRPr sz="2800"/>
            </a:lvl5pPr>
          </a:lstStyle>
          <a:p>
            <a:pPr lvl="0"/>
            <a:r>
              <a:rPr lang="fr-FR"/>
              <a:t>Titre de section</a:t>
            </a:r>
          </a:p>
        </p:txBody>
      </p:sp>
      <p:sp>
        <p:nvSpPr>
          <p:cNvPr id="8" name="Rectangle 7">
            <a:extLst>
              <a:ext uri="{FF2B5EF4-FFF2-40B4-BE49-F238E27FC236}">
                <a16:creationId xmlns:a16="http://schemas.microsoft.com/office/drawing/2014/main" id="{F2C72544-0220-425B-AC08-18274766C007}"/>
              </a:ext>
            </a:extLst>
          </p:cNvPr>
          <p:cNvSpPr/>
          <p:nvPr userDrawn="1"/>
        </p:nvSpPr>
        <p:spPr>
          <a:xfrm>
            <a:off x="1487488" y="1088740"/>
            <a:ext cx="100811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1298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FR"/>
              <a:t>Titre</a:t>
            </a:r>
            <a:endParaRPr lang="en-US"/>
          </a:p>
        </p:txBody>
      </p:sp>
      <p:sp>
        <p:nvSpPr>
          <p:cNvPr id="4" name="Date Placeholder 3"/>
          <p:cNvSpPr>
            <a:spLocks noGrp="1"/>
          </p:cNvSpPr>
          <p:nvPr>
            <p:ph type="dt" sz="half" idx="10"/>
          </p:nvPr>
        </p:nvSpPr>
        <p:spPr/>
        <p:txBody>
          <a:bodyPr/>
          <a:lstStyle/>
          <a:p>
            <a:r>
              <a:rPr lang="fr-FR"/>
              <a:t>31/03/2020</a:t>
            </a:r>
          </a:p>
        </p:txBody>
      </p:sp>
      <p:sp>
        <p:nvSpPr>
          <p:cNvPr id="5" name="Footer Placeholder 4"/>
          <p:cNvSpPr>
            <a:spLocks noGrp="1"/>
          </p:cNvSpPr>
          <p:nvPr>
            <p:ph type="ftr" sz="quarter" idx="11"/>
          </p:nvPr>
        </p:nvSpPr>
        <p:spPr/>
        <p:txBody>
          <a:bodyPr/>
          <a:lstStyle/>
          <a:p>
            <a:r>
              <a:rPr lang="fr-FR"/>
              <a:t>Enquête grandes entreprises, crise et transformation - DAYL.AURO.PR200331.1 - V1.0</a:t>
            </a:r>
          </a:p>
        </p:txBody>
      </p:sp>
      <p:sp>
        <p:nvSpPr>
          <p:cNvPr id="6" name="Slide Number Placeholder 5"/>
          <p:cNvSpPr>
            <a:spLocks noGrp="1"/>
          </p:cNvSpPr>
          <p:nvPr>
            <p:ph type="sldNum" sz="quarter" idx="12"/>
          </p:nvPr>
        </p:nvSpPr>
        <p:spPr>
          <a:xfrm>
            <a:off x="10332056" y="6437522"/>
            <a:ext cx="1116505" cy="327915"/>
          </a:xfrm>
        </p:spPr>
        <p:txBody>
          <a:bodyPr/>
          <a:lstStyle/>
          <a:p>
            <a:fld id="{2D86F43B-59D1-44F0-ABC9-54512A2EAD55}" type="slidenum">
              <a:rPr lang="fr-FR" smtClean="0"/>
              <a:t>‹#›</a:t>
            </a:fld>
            <a:endParaRPr lang="fr-FR"/>
          </a:p>
        </p:txBody>
      </p:sp>
      <p:sp>
        <p:nvSpPr>
          <p:cNvPr id="11" name="Espace réservé du texte 10">
            <a:extLst>
              <a:ext uri="{FF2B5EF4-FFF2-40B4-BE49-F238E27FC236}">
                <a16:creationId xmlns:a16="http://schemas.microsoft.com/office/drawing/2014/main" id="{E8B660A6-EB5D-486A-8B5B-0D7B07E02BB6}"/>
              </a:ext>
            </a:extLst>
          </p:cNvPr>
          <p:cNvSpPr>
            <a:spLocks noGrp="1"/>
          </p:cNvSpPr>
          <p:nvPr>
            <p:ph type="body" sz="quarter" idx="13" hasCustomPrompt="1"/>
          </p:nvPr>
        </p:nvSpPr>
        <p:spPr>
          <a:xfrm>
            <a:off x="1602372" y="1484314"/>
            <a:ext cx="5969792" cy="4693287"/>
          </a:xfrm>
        </p:spPr>
        <p:txBody>
          <a:bodyPr>
            <a:noAutofit/>
          </a:bodyPr>
          <a:lstStyle>
            <a:lvl1pPr marL="360000" marR="0" indent="-342900" algn="l" defTabSz="914400" rtl="0" eaLnBrk="1" fontAlgn="auto" latinLnBrk="0" hangingPunct="1">
              <a:lnSpc>
                <a:spcPct val="100000"/>
              </a:lnSpc>
              <a:spcBef>
                <a:spcPts val="1000"/>
              </a:spcBef>
              <a:spcAft>
                <a:spcPts val="0"/>
              </a:spcAft>
              <a:buClr>
                <a:schemeClr val="tx1"/>
              </a:buClr>
              <a:buSzTx/>
              <a:buFont typeface="+mj-lt"/>
              <a:buAutoNum type="arabicPeriod"/>
              <a:tabLst/>
              <a:defRPr sz="1800" b="0">
                <a:solidFill>
                  <a:srgbClr val="4D4D4D"/>
                </a:solidFill>
                <a:latin typeface="+mj-lt"/>
              </a:defRPr>
            </a:lvl1pPr>
          </a:lstStyle>
          <a:p>
            <a:pPr lvl="0"/>
            <a:r>
              <a:rPr lang="fr-FR"/>
              <a:t>Modifier les styles du texte du masque dans le sommaire</a:t>
            </a:r>
          </a:p>
          <a:p>
            <a:pPr lvl="0"/>
            <a:endParaRPr lang="fr-FR"/>
          </a:p>
          <a:p>
            <a:pPr lvl="0"/>
            <a:r>
              <a:rPr lang="fr-FR"/>
              <a:t>Modifier les styles du texte du masque dans le sommaire</a:t>
            </a:r>
          </a:p>
          <a:p>
            <a:pPr lvl="0"/>
            <a:endParaRPr lang="fr-FR"/>
          </a:p>
          <a:p>
            <a:pPr marL="360000" marR="0" lvl="0" indent="-342900" algn="l" defTabSz="914400" rtl="0" eaLnBrk="1" fontAlgn="auto" latinLnBrk="0" hangingPunct="1">
              <a:lnSpc>
                <a:spcPct val="100000"/>
              </a:lnSpc>
              <a:spcBef>
                <a:spcPts val="1000"/>
              </a:spcBef>
              <a:spcAft>
                <a:spcPts val="0"/>
              </a:spcAft>
              <a:buClr>
                <a:schemeClr val="tx1"/>
              </a:buClr>
              <a:buSzTx/>
              <a:buFont typeface="+mj-lt"/>
              <a:buAutoNum type="arabicPeriod"/>
              <a:tabLst/>
              <a:defRPr/>
            </a:pPr>
            <a:r>
              <a:rPr lang="fr-FR"/>
              <a:t>Modifier les styles du texte du masque dans le sommaire</a:t>
            </a:r>
          </a:p>
          <a:p>
            <a:pPr lvl="0"/>
            <a:endParaRPr lang="fr-FR"/>
          </a:p>
        </p:txBody>
      </p:sp>
      <p:sp>
        <p:nvSpPr>
          <p:cNvPr id="7" name="Espace réservé du texte 10">
            <a:extLst>
              <a:ext uri="{FF2B5EF4-FFF2-40B4-BE49-F238E27FC236}">
                <a16:creationId xmlns:a16="http://schemas.microsoft.com/office/drawing/2014/main" id="{406C0F0E-CF60-4E91-9D5C-88B914FFF203}"/>
              </a:ext>
            </a:extLst>
          </p:cNvPr>
          <p:cNvSpPr>
            <a:spLocks noGrp="1"/>
          </p:cNvSpPr>
          <p:nvPr>
            <p:ph type="body" sz="quarter" idx="14" hasCustomPrompt="1"/>
          </p:nvPr>
        </p:nvSpPr>
        <p:spPr>
          <a:xfrm>
            <a:off x="7799234" y="1484314"/>
            <a:ext cx="3635800" cy="4693287"/>
          </a:xfrm>
        </p:spPr>
        <p:txBody>
          <a:bodyPr>
            <a:normAutofit/>
          </a:bodyPr>
          <a:lstStyle>
            <a:lvl1pPr marL="360000" marR="0" indent="-228600" algn="l" defTabSz="914400" rtl="0" eaLnBrk="1" fontAlgn="auto" latinLnBrk="0" hangingPunct="1">
              <a:lnSpc>
                <a:spcPct val="90000"/>
              </a:lnSpc>
              <a:spcBef>
                <a:spcPts val="1000"/>
              </a:spcBef>
              <a:spcAft>
                <a:spcPts val="0"/>
              </a:spcAft>
              <a:buClr>
                <a:schemeClr val="tx1"/>
              </a:buClr>
              <a:buSzTx/>
              <a:buFont typeface="+mj-lt"/>
              <a:buAutoNum type="alphaLcPeriod"/>
              <a:tabLst/>
              <a:defRPr sz="1200" b="0">
                <a:solidFill>
                  <a:srgbClr val="4D4D4D"/>
                </a:solidFill>
                <a:latin typeface="+mj-lt"/>
              </a:defRPr>
            </a:lvl1pPr>
            <a:lvl2pPr>
              <a:defRPr sz="1000"/>
            </a:lvl2pPr>
            <a:lvl3pPr>
              <a:defRPr sz="1000"/>
            </a:lvl3pPr>
            <a:lvl4pPr>
              <a:defRPr sz="1000"/>
            </a:lvl4pPr>
            <a:lvl5pPr>
              <a:defRPr sz="1000"/>
            </a:lvl5pPr>
          </a:lstStyle>
          <a:p>
            <a:pPr lvl="0"/>
            <a:r>
              <a:rPr lang="fr-FR"/>
              <a:t>Modifier les styles du texte du masque dans le sous sommaire</a:t>
            </a:r>
          </a:p>
          <a:p>
            <a:pPr lvl="0"/>
            <a:endParaRPr lang="fr-FR"/>
          </a:p>
          <a:p>
            <a:pPr lvl="0"/>
            <a:endParaRPr lang="fr-FR"/>
          </a:p>
        </p:txBody>
      </p:sp>
      <p:sp>
        <p:nvSpPr>
          <p:cNvPr id="12" name="Espace réservé du texte 9">
            <a:extLst>
              <a:ext uri="{FF2B5EF4-FFF2-40B4-BE49-F238E27FC236}">
                <a16:creationId xmlns:a16="http://schemas.microsoft.com/office/drawing/2014/main" id="{BCBF86AF-A447-4965-B6CD-BD2BCEC69929}"/>
              </a:ext>
            </a:extLst>
          </p:cNvPr>
          <p:cNvSpPr>
            <a:spLocks noGrp="1"/>
          </p:cNvSpPr>
          <p:nvPr>
            <p:ph type="body" sz="quarter" idx="15" hasCustomPrompt="1"/>
          </p:nvPr>
        </p:nvSpPr>
        <p:spPr>
          <a:xfrm>
            <a:off x="371364" y="198357"/>
            <a:ext cx="1548172" cy="1250423"/>
          </a:xfrm>
        </p:spPr>
        <p:txBody>
          <a:bodyPr>
            <a:normAutofit/>
          </a:bodyPr>
          <a:lstStyle>
            <a:lvl1pPr marL="0" indent="0">
              <a:lnSpc>
                <a:spcPct val="100000"/>
              </a:lnSpc>
              <a:spcBef>
                <a:spcPts val="0"/>
              </a:spcBef>
              <a:buNone/>
              <a:defRPr sz="800">
                <a:solidFill>
                  <a:schemeClr val="accent1"/>
                </a:solidFill>
              </a:defRPr>
            </a:lvl1pPr>
            <a:lvl2pPr marL="180000" indent="0">
              <a:buNone/>
              <a:defRPr sz="800"/>
            </a:lvl2pPr>
          </a:lstStyle>
          <a:p>
            <a:pPr lvl="0"/>
            <a:r>
              <a:rPr lang="fr-FR"/>
              <a:t>#° + Section Actuelle</a:t>
            </a:r>
            <a:br>
              <a:rPr lang="fr-FR"/>
            </a:br>
            <a:r>
              <a:rPr lang="fr-FR"/>
              <a:t>#°  + Sous section actuelle</a:t>
            </a:r>
          </a:p>
        </p:txBody>
      </p:sp>
    </p:spTree>
    <p:extLst>
      <p:ext uri="{BB962C8B-B14F-4D97-AF65-F5344CB8AC3E}">
        <p14:creationId xmlns:p14="http://schemas.microsoft.com/office/powerpoint/2010/main" val="3903809961"/>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 Sous titre et Bullet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4" name="Date Placeholder 3"/>
          <p:cNvSpPr>
            <a:spLocks noGrp="1"/>
          </p:cNvSpPr>
          <p:nvPr>
            <p:ph type="dt" sz="half" idx="10"/>
          </p:nvPr>
        </p:nvSpPr>
        <p:spPr/>
        <p:txBody>
          <a:bodyPr/>
          <a:lstStyle/>
          <a:p>
            <a:r>
              <a:rPr lang="fr-FR"/>
              <a:t>31/03/2020</a:t>
            </a:r>
          </a:p>
        </p:txBody>
      </p:sp>
      <p:sp>
        <p:nvSpPr>
          <p:cNvPr id="5" name="Footer Placeholder 4"/>
          <p:cNvSpPr>
            <a:spLocks noGrp="1"/>
          </p:cNvSpPr>
          <p:nvPr>
            <p:ph type="ftr" sz="quarter" idx="11"/>
          </p:nvPr>
        </p:nvSpPr>
        <p:spPr/>
        <p:txBody>
          <a:bodyPr/>
          <a:lstStyle/>
          <a:p>
            <a:r>
              <a:rPr lang="fr-FR"/>
              <a:t>Enquête grandes entreprises, crise et transformation - DAYL.AURO.PR200331.1 - V1.0</a:t>
            </a:r>
          </a:p>
        </p:txBody>
      </p:sp>
      <p:sp>
        <p:nvSpPr>
          <p:cNvPr id="6" name="Slide Number Placeholder 5"/>
          <p:cNvSpPr>
            <a:spLocks noGrp="1"/>
          </p:cNvSpPr>
          <p:nvPr>
            <p:ph type="sldNum" sz="quarter" idx="12"/>
          </p:nvPr>
        </p:nvSpPr>
        <p:spPr/>
        <p:txBody>
          <a:bodyPr/>
          <a:lstStyle/>
          <a:p>
            <a:fld id="{2D86F43B-59D1-44F0-ABC9-54512A2EAD55}" type="slidenum">
              <a:rPr lang="fr-FR" smtClean="0"/>
              <a:t>‹#›</a:t>
            </a:fld>
            <a:endParaRPr lang="fr-FR"/>
          </a:p>
        </p:txBody>
      </p:sp>
      <p:sp>
        <p:nvSpPr>
          <p:cNvPr id="7" name="Espace réservé du texte 12">
            <a:extLst>
              <a:ext uri="{FF2B5EF4-FFF2-40B4-BE49-F238E27FC236}">
                <a16:creationId xmlns:a16="http://schemas.microsoft.com/office/drawing/2014/main" id="{3D0CDEE8-FF61-49C2-9021-462138BFD1D5}"/>
              </a:ext>
            </a:extLst>
          </p:cNvPr>
          <p:cNvSpPr>
            <a:spLocks noGrp="1"/>
          </p:cNvSpPr>
          <p:nvPr>
            <p:ph type="body" idx="1"/>
          </p:nvPr>
        </p:nvSpPr>
        <p:spPr>
          <a:xfrm>
            <a:off x="1764596" y="1484314"/>
            <a:ext cx="9696000" cy="4776331"/>
          </a:xfrm>
          <a:prstGeom prst="rect">
            <a:avLst/>
          </a:prstGeom>
        </p:spPr>
        <p:txBody>
          <a:bodyPr vert="horz" lIns="91440" tIns="45720" rIns="91440" bIns="45720" rtlCol="0">
            <a:normAutofit/>
          </a:bodyPr>
          <a:lstStyle>
            <a:lvl1pPr>
              <a:buClr>
                <a:schemeClr val="accent1"/>
              </a:buClr>
              <a:defRPr sz="1800">
                <a:latin typeface="+mn-lt"/>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a:extLst>
              <a:ext uri="{FF2B5EF4-FFF2-40B4-BE49-F238E27FC236}">
                <a16:creationId xmlns:a16="http://schemas.microsoft.com/office/drawing/2014/main" id="{3D27EEB1-7C10-444B-8484-E99515FA3BF3}"/>
              </a:ext>
            </a:extLst>
          </p:cNvPr>
          <p:cNvSpPr>
            <a:spLocks noGrp="1"/>
          </p:cNvSpPr>
          <p:nvPr>
            <p:ph type="body" sz="quarter" idx="15" hasCustomPrompt="1"/>
          </p:nvPr>
        </p:nvSpPr>
        <p:spPr>
          <a:xfrm>
            <a:off x="371364" y="198357"/>
            <a:ext cx="1548172" cy="1250423"/>
          </a:xfrm>
        </p:spPr>
        <p:txBody>
          <a:bodyPr>
            <a:normAutofit/>
          </a:bodyPr>
          <a:lstStyle>
            <a:lvl1pPr marL="0" indent="0">
              <a:lnSpc>
                <a:spcPct val="100000"/>
              </a:lnSpc>
              <a:spcBef>
                <a:spcPts val="0"/>
              </a:spcBef>
              <a:buNone/>
              <a:defRPr sz="800">
                <a:solidFill>
                  <a:schemeClr val="accent1"/>
                </a:solidFill>
              </a:defRPr>
            </a:lvl1pPr>
            <a:lvl2pPr marL="180000" indent="0">
              <a:buNone/>
              <a:defRPr sz="800"/>
            </a:lvl2pPr>
          </a:lstStyle>
          <a:p>
            <a:pPr lvl="0"/>
            <a:r>
              <a:rPr lang="fr-FR"/>
              <a:t>#° + Section Actuelle</a:t>
            </a:r>
            <a:br>
              <a:rPr lang="fr-FR"/>
            </a:br>
            <a:r>
              <a:rPr lang="fr-FR"/>
              <a:t>#°  + Sous section actuelle</a:t>
            </a:r>
          </a:p>
        </p:txBody>
      </p:sp>
    </p:spTree>
    <p:extLst>
      <p:ext uri="{BB962C8B-B14F-4D97-AF65-F5344CB8AC3E}">
        <p14:creationId xmlns:p14="http://schemas.microsoft.com/office/powerpoint/2010/main" val="242134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4" name="Date Placeholder 3"/>
          <p:cNvSpPr>
            <a:spLocks noGrp="1"/>
          </p:cNvSpPr>
          <p:nvPr>
            <p:ph type="dt" sz="half" idx="10"/>
          </p:nvPr>
        </p:nvSpPr>
        <p:spPr/>
        <p:txBody>
          <a:bodyPr anchor="t"/>
          <a:lstStyle/>
          <a:p>
            <a:r>
              <a:rPr lang="fr-FR"/>
              <a:t>31/03/2020</a:t>
            </a:r>
          </a:p>
        </p:txBody>
      </p:sp>
      <p:sp>
        <p:nvSpPr>
          <p:cNvPr id="5" name="Footer Placeholder 4"/>
          <p:cNvSpPr>
            <a:spLocks noGrp="1"/>
          </p:cNvSpPr>
          <p:nvPr>
            <p:ph type="ftr" sz="quarter" idx="11"/>
          </p:nvPr>
        </p:nvSpPr>
        <p:spPr/>
        <p:txBody>
          <a:bodyPr anchor="t"/>
          <a:lstStyle/>
          <a:p>
            <a:r>
              <a:rPr lang="fr-FR"/>
              <a:t>Enquête grandes entreprises, crise et transformation - DAYL.AURO.PR200331.1 - V1.0</a:t>
            </a:r>
          </a:p>
        </p:txBody>
      </p:sp>
      <p:sp>
        <p:nvSpPr>
          <p:cNvPr id="6" name="Slide Number Placeholder 5"/>
          <p:cNvSpPr>
            <a:spLocks noGrp="1"/>
          </p:cNvSpPr>
          <p:nvPr>
            <p:ph type="sldNum" sz="quarter" idx="12"/>
          </p:nvPr>
        </p:nvSpPr>
        <p:spPr/>
        <p:txBody>
          <a:bodyPr anchor="t"/>
          <a:lstStyle/>
          <a:p>
            <a:fld id="{2D86F43B-59D1-44F0-ABC9-54512A2EAD55}" type="slidenum">
              <a:rPr lang="fr-FR" smtClean="0"/>
              <a:t>‹#›</a:t>
            </a:fld>
            <a:endParaRPr lang="fr-FR"/>
          </a:p>
        </p:txBody>
      </p:sp>
      <p:sp>
        <p:nvSpPr>
          <p:cNvPr id="11" name="Espace réservé du texte 10">
            <a:extLst>
              <a:ext uri="{FF2B5EF4-FFF2-40B4-BE49-F238E27FC236}">
                <a16:creationId xmlns:a16="http://schemas.microsoft.com/office/drawing/2014/main" id="{E8B660A6-EB5D-486A-8B5B-0D7B07E02BB6}"/>
              </a:ext>
            </a:extLst>
          </p:cNvPr>
          <p:cNvSpPr>
            <a:spLocks noGrp="1"/>
          </p:cNvSpPr>
          <p:nvPr>
            <p:ph type="body" sz="quarter" idx="13"/>
          </p:nvPr>
        </p:nvSpPr>
        <p:spPr>
          <a:xfrm>
            <a:off x="1947046" y="1484313"/>
            <a:ext cx="9483372" cy="4676250"/>
          </a:xfrm>
        </p:spPr>
        <p:txBody>
          <a:bodyPr/>
          <a:lstStyle>
            <a:lvl1pPr marL="0" indent="0">
              <a:buNone/>
              <a:defRPr/>
            </a:lvl1pPr>
          </a:lstStyle>
          <a:p>
            <a:pPr lvl="0"/>
            <a:r>
              <a:rPr lang="fr-FR"/>
              <a:t>Cliquez pour modifier les styles du texte du masque</a:t>
            </a:r>
          </a:p>
        </p:txBody>
      </p:sp>
      <p:sp>
        <p:nvSpPr>
          <p:cNvPr id="9" name="Espace réservé du texte 9">
            <a:extLst>
              <a:ext uri="{FF2B5EF4-FFF2-40B4-BE49-F238E27FC236}">
                <a16:creationId xmlns:a16="http://schemas.microsoft.com/office/drawing/2014/main" id="{C7C87988-D73F-420C-B634-3F57282AF83C}"/>
              </a:ext>
            </a:extLst>
          </p:cNvPr>
          <p:cNvSpPr>
            <a:spLocks noGrp="1"/>
          </p:cNvSpPr>
          <p:nvPr>
            <p:ph type="body" sz="quarter" idx="15" hasCustomPrompt="1"/>
          </p:nvPr>
        </p:nvSpPr>
        <p:spPr>
          <a:xfrm>
            <a:off x="371364" y="198357"/>
            <a:ext cx="1548172" cy="1250423"/>
          </a:xfrm>
        </p:spPr>
        <p:txBody>
          <a:bodyPr>
            <a:normAutofit/>
          </a:bodyPr>
          <a:lstStyle>
            <a:lvl1pPr marL="0" indent="0">
              <a:lnSpc>
                <a:spcPct val="100000"/>
              </a:lnSpc>
              <a:spcBef>
                <a:spcPts val="0"/>
              </a:spcBef>
              <a:buNone/>
              <a:defRPr sz="800">
                <a:solidFill>
                  <a:schemeClr val="accent1"/>
                </a:solidFill>
              </a:defRPr>
            </a:lvl1pPr>
            <a:lvl2pPr marL="180000" indent="0">
              <a:buNone/>
              <a:defRPr sz="800"/>
            </a:lvl2pPr>
          </a:lstStyle>
          <a:p>
            <a:pPr lvl="0"/>
            <a:r>
              <a:rPr lang="fr-FR"/>
              <a:t>#° + Section Actuelle</a:t>
            </a:r>
            <a:br>
              <a:rPr lang="fr-FR"/>
            </a:br>
            <a:r>
              <a:rPr lang="fr-FR"/>
              <a:t>#°  + Sous section actuelle</a:t>
            </a:r>
          </a:p>
        </p:txBody>
      </p:sp>
    </p:spTree>
    <p:extLst>
      <p:ext uri="{BB962C8B-B14F-4D97-AF65-F5344CB8AC3E}">
        <p14:creationId xmlns:p14="http://schemas.microsoft.com/office/powerpoint/2010/main" val="29903981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rmations clé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D5C00C-8341-4451-801C-183570413BFD}"/>
              </a:ext>
            </a:extLst>
          </p:cNvPr>
          <p:cNvSpPr/>
          <p:nvPr userDrawn="1"/>
        </p:nvSpPr>
        <p:spPr>
          <a:xfrm>
            <a:off x="2314575" y="1448780"/>
            <a:ext cx="9110017" cy="540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96AF642-676C-4A00-9467-0E41974D8B05}"/>
              </a:ext>
            </a:extLst>
          </p:cNvPr>
          <p:cNvSpPr txBox="1"/>
          <p:nvPr userDrawn="1"/>
        </p:nvSpPr>
        <p:spPr>
          <a:xfrm>
            <a:off x="2675620" y="1534144"/>
            <a:ext cx="41044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pc="300">
                <a:solidFill>
                  <a:schemeClr val="bg1"/>
                </a:solidFill>
                <a:latin typeface="+mj-lt"/>
              </a:rPr>
              <a:t>POINTS-CLÉS À RETENIR</a:t>
            </a:r>
          </a:p>
        </p:txBody>
      </p:sp>
      <p:sp>
        <p:nvSpPr>
          <p:cNvPr id="2" name="Title 1"/>
          <p:cNvSpPr>
            <a:spLocks noGrp="1"/>
          </p:cNvSpPr>
          <p:nvPr>
            <p:ph type="title"/>
          </p:nvPr>
        </p:nvSpPr>
        <p:spPr/>
        <p:txBody>
          <a:bodyPr/>
          <a:lstStyle/>
          <a:p>
            <a:r>
              <a:rPr lang="fr-FR"/>
              <a:t>Modifiez le style du titre</a:t>
            </a:r>
            <a:endParaRPr lang="en-US"/>
          </a:p>
        </p:txBody>
      </p:sp>
      <p:sp>
        <p:nvSpPr>
          <p:cNvPr id="4" name="Date Placeholder 3"/>
          <p:cNvSpPr>
            <a:spLocks noGrp="1"/>
          </p:cNvSpPr>
          <p:nvPr>
            <p:ph type="dt" sz="half" idx="10"/>
          </p:nvPr>
        </p:nvSpPr>
        <p:spPr/>
        <p:txBody>
          <a:bodyPr/>
          <a:lstStyle/>
          <a:p>
            <a:r>
              <a:rPr lang="fr-FR"/>
              <a:t>31/03/2020</a:t>
            </a:r>
          </a:p>
        </p:txBody>
      </p:sp>
      <p:sp>
        <p:nvSpPr>
          <p:cNvPr id="5" name="Footer Placeholder 4"/>
          <p:cNvSpPr>
            <a:spLocks noGrp="1"/>
          </p:cNvSpPr>
          <p:nvPr>
            <p:ph type="ftr" sz="quarter" idx="11"/>
          </p:nvPr>
        </p:nvSpPr>
        <p:spPr/>
        <p:txBody>
          <a:bodyPr/>
          <a:lstStyle/>
          <a:p>
            <a:r>
              <a:rPr lang="fr-FR"/>
              <a:t>Enquête grandes entreprises, crise et transformation - DAYL.AURO.PR200331.1 - V1.0</a:t>
            </a:r>
          </a:p>
        </p:txBody>
      </p:sp>
      <p:sp>
        <p:nvSpPr>
          <p:cNvPr id="6" name="Slide Number Placeholder 5"/>
          <p:cNvSpPr>
            <a:spLocks noGrp="1"/>
          </p:cNvSpPr>
          <p:nvPr>
            <p:ph type="sldNum" sz="quarter" idx="12"/>
          </p:nvPr>
        </p:nvSpPr>
        <p:spPr/>
        <p:txBody>
          <a:bodyPr/>
          <a:lstStyle/>
          <a:p>
            <a:fld id="{2D86F43B-59D1-44F0-ABC9-54512A2EAD55}" type="slidenum">
              <a:rPr lang="fr-FR" smtClean="0"/>
              <a:t>‹#›</a:t>
            </a:fld>
            <a:endParaRPr lang="fr-FR"/>
          </a:p>
        </p:txBody>
      </p:sp>
      <p:sp>
        <p:nvSpPr>
          <p:cNvPr id="7" name="Espace réservé du texte 12">
            <a:extLst>
              <a:ext uri="{FF2B5EF4-FFF2-40B4-BE49-F238E27FC236}">
                <a16:creationId xmlns:a16="http://schemas.microsoft.com/office/drawing/2014/main" id="{3D0CDEE8-FF61-49C2-9021-462138BFD1D5}"/>
              </a:ext>
            </a:extLst>
          </p:cNvPr>
          <p:cNvSpPr>
            <a:spLocks noGrp="1"/>
          </p:cNvSpPr>
          <p:nvPr>
            <p:ph type="body" idx="1"/>
          </p:nvPr>
        </p:nvSpPr>
        <p:spPr>
          <a:xfrm>
            <a:off x="1764596" y="2060848"/>
            <a:ext cx="9696000" cy="4199797"/>
          </a:xfrm>
          <a:prstGeom prst="rect">
            <a:avLst/>
          </a:prstGeom>
        </p:spPr>
        <p:txBody>
          <a:bodyPr vert="horz" lIns="91440" tIns="45720" rIns="91440" bIns="45720" rtlCol="0">
            <a:normAutofit/>
          </a:bodyPr>
          <a:lstStyle>
            <a:lvl1pPr>
              <a:buClr>
                <a:schemeClr val="accent1"/>
              </a:buClr>
              <a:defRPr sz="1800">
                <a:latin typeface="+mn-lt"/>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a:extLst>
              <a:ext uri="{FF2B5EF4-FFF2-40B4-BE49-F238E27FC236}">
                <a16:creationId xmlns:a16="http://schemas.microsoft.com/office/drawing/2014/main" id="{3D27EEB1-7C10-444B-8484-E99515FA3BF3}"/>
              </a:ext>
            </a:extLst>
          </p:cNvPr>
          <p:cNvSpPr>
            <a:spLocks noGrp="1"/>
          </p:cNvSpPr>
          <p:nvPr>
            <p:ph type="body" sz="quarter" idx="15" hasCustomPrompt="1"/>
          </p:nvPr>
        </p:nvSpPr>
        <p:spPr>
          <a:xfrm>
            <a:off x="371364" y="198357"/>
            <a:ext cx="1548172" cy="1250423"/>
          </a:xfrm>
        </p:spPr>
        <p:txBody>
          <a:bodyPr>
            <a:normAutofit/>
          </a:bodyPr>
          <a:lstStyle>
            <a:lvl1pPr marL="0" indent="0">
              <a:lnSpc>
                <a:spcPct val="100000"/>
              </a:lnSpc>
              <a:spcBef>
                <a:spcPts val="0"/>
              </a:spcBef>
              <a:buNone/>
              <a:defRPr sz="800">
                <a:solidFill>
                  <a:schemeClr val="accent1"/>
                </a:solidFill>
              </a:defRPr>
            </a:lvl1pPr>
            <a:lvl2pPr marL="180000" indent="0">
              <a:buNone/>
              <a:defRPr sz="800"/>
            </a:lvl2pPr>
          </a:lstStyle>
          <a:p>
            <a:pPr lvl="0"/>
            <a:r>
              <a:rPr lang="fr-FR"/>
              <a:t>#° + Section Actuelle</a:t>
            </a:r>
            <a:br>
              <a:rPr lang="fr-FR"/>
            </a:br>
            <a:r>
              <a:rPr lang="fr-FR"/>
              <a:t>#°  + Sous section actuelle</a:t>
            </a:r>
          </a:p>
        </p:txBody>
      </p:sp>
      <p:sp>
        <p:nvSpPr>
          <p:cNvPr id="8" name="Ellipse 7">
            <a:extLst>
              <a:ext uri="{FF2B5EF4-FFF2-40B4-BE49-F238E27FC236}">
                <a16:creationId xmlns:a16="http://schemas.microsoft.com/office/drawing/2014/main" id="{349288C6-AD01-459A-89CE-E4F1A731089E}"/>
              </a:ext>
            </a:extLst>
          </p:cNvPr>
          <p:cNvSpPr/>
          <p:nvPr userDrawn="1"/>
        </p:nvSpPr>
        <p:spPr>
          <a:xfrm>
            <a:off x="2045550" y="1448780"/>
            <a:ext cx="540060" cy="5400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83B299E1-797F-46F5-B482-3BA3DE3EED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600" t="21899" r="22212" b="26745"/>
          <a:stretch/>
        </p:blipFill>
        <p:spPr>
          <a:xfrm flipH="1">
            <a:off x="2135560" y="1536443"/>
            <a:ext cx="363537" cy="364733"/>
          </a:xfrm>
          <a:prstGeom prst="rect">
            <a:avLst/>
          </a:prstGeom>
        </p:spPr>
      </p:pic>
    </p:spTree>
    <p:extLst>
      <p:ext uri="{BB962C8B-B14F-4D97-AF65-F5344CB8AC3E}">
        <p14:creationId xmlns:p14="http://schemas.microsoft.com/office/powerpoint/2010/main" val="196886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51660" y="198356"/>
            <a:ext cx="9483373" cy="1034400"/>
          </a:xfrm>
          <a:prstGeom prst="rect">
            <a:avLst/>
          </a:prstGeom>
        </p:spPr>
        <p:txBody>
          <a:bodyPr vert="horz" lIns="91440" tIns="45720" rIns="91440" bIns="45720" rtlCol="0" anchor="b">
            <a:normAutofit/>
          </a:bodyPr>
          <a:lstStyle/>
          <a:p>
            <a:r>
              <a:rPr lang="fr-FR"/>
              <a:t>Modifiez le style du titre</a:t>
            </a:r>
            <a:endParaRPr lang="en-US"/>
          </a:p>
        </p:txBody>
      </p:sp>
      <p:sp>
        <p:nvSpPr>
          <p:cNvPr id="4" name="Date Placeholder 3"/>
          <p:cNvSpPr>
            <a:spLocks noGrp="1"/>
          </p:cNvSpPr>
          <p:nvPr>
            <p:ph type="dt" sz="half" idx="2"/>
          </p:nvPr>
        </p:nvSpPr>
        <p:spPr>
          <a:xfrm>
            <a:off x="1980037" y="6437522"/>
            <a:ext cx="1301496" cy="327915"/>
          </a:xfrm>
          <a:prstGeom prst="rect">
            <a:avLst/>
          </a:prstGeom>
        </p:spPr>
        <p:txBody>
          <a:bodyPr vert="horz" lIns="91440" tIns="45720" rIns="91440" bIns="45720" rtlCol="0" anchor="t"/>
          <a:lstStyle>
            <a:lvl1pPr algn="l">
              <a:defRPr sz="800">
                <a:solidFill>
                  <a:schemeClr val="accent1"/>
                </a:solidFill>
              </a:defRPr>
            </a:lvl1pPr>
          </a:lstStyle>
          <a:p>
            <a:r>
              <a:rPr lang="fr-FR"/>
              <a:t>31/03/2020</a:t>
            </a:r>
          </a:p>
        </p:txBody>
      </p:sp>
      <p:sp>
        <p:nvSpPr>
          <p:cNvPr id="5" name="Footer Placeholder 4"/>
          <p:cNvSpPr>
            <a:spLocks noGrp="1"/>
          </p:cNvSpPr>
          <p:nvPr>
            <p:ph type="ftr" sz="quarter" idx="3"/>
          </p:nvPr>
        </p:nvSpPr>
        <p:spPr>
          <a:xfrm>
            <a:off x="3312943" y="6437522"/>
            <a:ext cx="4998720" cy="327915"/>
          </a:xfrm>
          <a:prstGeom prst="rect">
            <a:avLst/>
          </a:prstGeom>
        </p:spPr>
        <p:txBody>
          <a:bodyPr vert="horz" lIns="91440" tIns="45720" rIns="91440" bIns="45720" rtlCol="0" anchor="t"/>
          <a:lstStyle>
            <a:lvl1pPr algn="l">
              <a:defRPr sz="800">
                <a:solidFill>
                  <a:schemeClr val="accent1"/>
                </a:solidFill>
              </a:defRPr>
            </a:lvl1pPr>
          </a:lstStyle>
          <a:p>
            <a:r>
              <a:rPr lang="fr-FR"/>
              <a:t>Enquête grandes entreprises, crise et transformation - DAYL.AURO.PR200331.1 - V1.0</a:t>
            </a:r>
          </a:p>
        </p:txBody>
      </p:sp>
      <p:sp>
        <p:nvSpPr>
          <p:cNvPr id="6" name="Slide Number Placeholder 5"/>
          <p:cNvSpPr>
            <a:spLocks noGrp="1"/>
          </p:cNvSpPr>
          <p:nvPr>
            <p:ph type="sldNum" sz="quarter" idx="4"/>
          </p:nvPr>
        </p:nvSpPr>
        <p:spPr>
          <a:xfrm>
            <a:off x="10344091" y="6437522"/>
            <a:ext cx="1116505" cy="327915"/>
          </a:xfrm>
          <a:prstGeom prst="rect">
            <a:avLst/>
          </a:prstGeom>
        </p:spPr>
        <p:txBody>
          <a:bodyPr vert="horz" lIns="91440" tIns="45720" rIns="91440" bIns="45720" rtlCol="0" anchor="t"/>
          <a:lstStyle>
            <a:lvl1pPr algn="r">
              <a:defRPr sz="800">
                <a:solidFill>
                  <a:schemeClr val="accent1"/>
                </a:solidFill>
              </a:defRPr>
            </a:lvl1pPr>
          </a:lstStyle>
          <a:p>
            <a:fld id="{2D86F43B-59D1-44F0-ABC9-54512A2EAD55}" type="slidenum">
              <a:rPr lang="fr-FR" smtClean="0"/>
              <a:pPr/>
              <a:t>‹#›</a:t>
            </a:fld>
            <a:endParaRPr lang="fr-FR"/>
          </a:p>
        </p:txBody>
      </p:sp>
      <p:pic>
        <p:nvPicPr>
          <p:cNvPr id="8" name="Image 7">
            <a:extLst>
              <a:ext uri="{FF2B5EF4-FFF2-40B4-BE49-F238E27FC236}">
                <a16:creationId xmlns:a16="http://schemas.microsoft.com/office/drawing/2014/main" id="{FD94EC05-CEAF-45B9-B15E-16A9F969EB9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21561" y="5896338"/>
            <a:ext cx="1045334" cy="364305"/>
          </a:xfrm>
          <a:prstGeom prst="rect">
            <a:avLst/>
          </a:prstGeom>
        </p:spPr>
      </p:pic>
      <p:sp>
        <p:nvSpPr>
          <p:cNvPr id="13" name="Espace réservé du texte 12">
            <a:extLst>
              <a:ext uri="{FF2B5EF4-FFF2-40B4-BE49-F238E27FC236}">
                <a16:creationId xmlns:a16="http://schemas.microsoft.com/office/drawing/2014/main" id="{BE2C8D5C-FA73-48E8-B364-143F58C5CC0B}"/>
              </a:ext>
            </a:extLst>
          </p:cNvPr>
          <p:cNvSpPr>
            <a:spLocks noGrp="1"/>
          </p:cNvSpPr>
          <p:nvPr>
            <p:ph type="body" idx="1"/>
          </p:nvPr>
        </p:nvSpPr>
        <p:spPr>
          <a:xfrm>
            <a:off x="1764596" y="1492227"/>
            <a:ext cx="9696000" cy="476614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8">
            <a:extLst>
              <a:ext uri="{FF2B5EF4-FFF2-40B4-BE49-F238E27FC236}">
                <a16:creationId xmlns:a16="http://schemas.microsoft.com/office/drawing/2014/main" id="{719327A8-03F3-4621-BB62-33E47994A239}"/>
              </a:ext>
            </a:extLst>
          </p:cNvPr>
          <p:cNvSpPr/>
          <p:nvPr userDrawn="1"/>
        </p:nvSpPr>
        <p:spPr>
          <a:xfrm>
            <a:off x="2063752" y="1340769"/>
            <a:ext cx="9360841" cy="68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Tree>
    <p:extLst>
      <p:ext uri="{BB962C8B-B14F-4D97-AF65-F5344CB8AC3E}">
        <p14:creationId xmlns:p14="http://schemas.microsoft.com/office/powerpoint/2010/main" val="68798285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70" r:id="rId5"/>
    <p:sldLayoutId id="2147483740" r:id="rId6"/>
    <p:sldLayoutId id="2147483742" r:id="rId7"/>
    <p:sldLayoutId id="2147483743" r:id="rId8"/>
    <p:sldLayoutId id="2147483772" r:id="rId9"/>
    <p:sldLayoutId id="2147483744" r:id="rId10"/>
    <p:sldLayoutId id="2147483745" r:id="rId11"/>
    <p:sldLayoutId id="2147483746" r:id="rId12"/>
    <p:sldLayoutId id="2147483747" r:id="rId13"/>
    <p:sldLayoutId id="2147483748" r:id="rId14"/>
    <p:sldLayoutId id="2147483767" r:id="rId15"/>
    <p:sldLayoutId id="2147483771" r:id="rId16"/>
    <p:sldLayoutId id="2147483750" r:id="rId17"/>
  </p:sldLayoutIdLst>
  <p:hf hdr="0"/>
  <p:txStyles>
    <p:titleStyle>
      <a:lvl1pPr algn="l" defTabSz="914400" rtl="0" eaLnBrk="1" latinLnBrk="0" hangingPunct="1">
        <a:lnSpc>
          <a:spcPct val="90000"/>
        </a:lnSpc>
        <a:spcBef>
          <a:spcPct val="0"/>
        </a:spcBef>
        <a:buNone/>
        <a:defRPr sz="2400" kern="1200">
          <a:solidFill>
            <a:srgbClr val="4D4D4D"/>
          </a:solidFill>
          <a:latin typeface="Franklin Gothic Demi Cond" panose="020B0706030402020204" pitchFamily="34" charset="0"/>
          <a:ea typeface="+mj-ea"/>
          <a:cs typeface="+mj-cs"/>
        </a:defRPr>
      </a:lvl1pPr>
    </p:titleStyle>
    <p:bodyStyle>
      <a:lvl1pPr marL="180000" indent="-1800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600" kern="1200">
          <a:solidFill>
            <a:schemeClr val="tx1"/>
          </a:solidFill>
          <a:latin typeface="+mn-lt"/>
          <a:ea typeface="+mn-ea"/>
          <a:cs typeface="+mn-cs"/>
        </a:defRPr>
      </a:lvl2pPr>
      <a:lvl3pPr marL="538163" indent="-1800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400" kern="1200">
          <a:solidFill>
            <a:schemeClr val="tx1"/>
          </a:solidFill>
          <a:latin typeface="+mn-lt"/>
          <a:ea typeface="+mn-ea"/>
          <a:cs typeface="+mn-cs"/>
        </a:defRPr>
      </a:lvl3pPr>
      <a:lvl4pPr marL="720725" indent="-1800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75">
          <p15:clr>
            <a:srgbClr val="F26B43"/>
          </p15:clr>
        </p15:guide>
        <p15:guide id="2" orient="horz" pos="935">
          <p15:clr>
            <a:srgbClr val="F26B43"/>
          </p15:clr>
        </p15:guide>
        <p15:guide id="3" orient="horz" pos="119">
          <p15:clr>
            <a:srgbClr val="F26B43"/>
          </p15:clr>
        </p15:guide>
        <p15:guide id="4" orient="horz" pos="77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6A2E143-70F8-4FA1-897D-FFEFFCC2EEE0}"/>
              </a:ext>
            </a:extLst>
          </p:cNvPr>
          <p:cNvSpPr>
            <a:spLocks noGrp="1"/>
          </p:cNvSpPr>
          <p:nvPr>
            <p:ph type="title"/>
          </p:nvPr>
        </p:nvSpPr>
        <p:spPr/>
        <p:txBody>
          <a:bodyPr/>
          <a:lstStyle/>
          <a:p>
            <a:r>
              <a:rPr lang="fr-FR"/>
              <a:t>Comment les grandes entreprises Françaises appréhendent la période de crise COVID-19 en termes de transformations ?</a:t>
            </a:r>
          </a:p>
        </p:txBody>
      </p:sp>
      <p:sp>
        <p:nvSpPr>
          <p:cNvPr id="5" name="Espace réservé du texte 4">
            <a:extLst>
              <a:ext uri="{FF2B5EF4-FFF2-40B4-BE49-F238E27FC236}">
                <a16:creationId xmlns:a16="http://schemas.microsoft.com/office/drawing/2014/main" id="{BD8B77AF-518F-4E2A-84BF-15EE0D4C9094}"/>
              </a:ext>
            </a:extLst>
          </p:cNvPr>
          <p:cNvSpPr>
            <a:spLocks noGrp="1"/>
          </p:cNvSpPr>
          <p:nvPr>
            <p:ph type="body" sz="quarter" idx="10"/>
          </p:nvPr>
        </p:nvSpPr>
        <p:spPr/>
        <p:txBody>
          <a:bodyPr/>
          <a:lstStyle/>
          <a:p>
            <a:r>
              <a:rPr lang="fr-FR"/>
              <a:t>Résultat de l’enquête qualitative</a:t>
            </a:r>
            <a:br>
              <a:rPr lang="fr-FR"/>
            </a:br>
            <a:r>
              <a:rPr lang="fr-FR"/>
              <a:t>Programme Aurore</a:t>
            </a:r>
          </a:p>
        </p:txBody>
      </p:sp>
      <p:sp>
        <p:nvSpPr>
          <p:cNvPr id="6" name="Espace réservé du texte 5">
            <a:extLst>
              <a:ext uri="{FF2B5EF4-FFF2-40B4-BE49-F238E27FC236}">
                <a16:creationId xmlns:a16="http://schemas.microsoft.com/office/drawing/2014/main" id="{C855060E-08D3-4B64-AE92-91A0A36D26D7}"/>
              </a:ext>
            </a:extLst>
          </p:cNvPr>
          <p:cNvSpPr>
            <a:spLocks noGrp="1"/>
          </p:cNvSpPr>
          <p:nvPr>
            <p:ph type="body" sz="quarter" idx="12"/>
          </p:nvPr>
        </p:nvSpPr>
        <p:spPr/>
        <p:txBody>
          <a:bodyPr/>
          <a:lstStyle/>
          <a:p>
            <a:r>
              <a:rPr lang="fr-FR"/>
              <a:t>DAYL.AURO.PR200331.1</a:t>
            </a:r>
            <a:br>
              <a:rPr lang="fr-FR"/>
            </a:br>
            <a:r>
              <a:rPr lang="fr-FR"/>
              <a:t>31/03/2020</a:t>
            </a:r>
            <a:br>
              <a:rPr lang="fr-FR"/>
            </a:br>
            <a:r>
              <a:rPr lang="fr-FR"/>
              <a:t>Version 1.0</a:t>
            </a:r>
          </a:p>
        </p:txBody>
      </p:sp>
    </p:spTree>
    <p:extLst>
      <p:ext uri="{BB962C8B-B14F-4D97-AF65-F5344CB8AC3E}">
        <p14:creationId xmlns:p14="http://schemas.microsoft.com/office/powerpoint/2010/main" val="232118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lstStyle/>
          <a:p>
            <a:r>
              <a:rPr lang="fr-FR"/>
              <a:t>Q5. Selon vous, est-ce que votre entreprise a pris les mesures adaptées pour atténuer/absorber l’impact de la crise sur son plan de transformation ?</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10</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2. Statistiques descriptives</a:t>
            </a:r>
          </a:p>
        </p:txBody>
      </p:sp>
      <p:graphicFrame>
        <p:nvGraphicFramePr>
          <p:cNvPr id="9" name="Graphique 8">
            <a:extLst>
              <a:ext uri="{FF2B5EF4-FFF2-40B4-BE49-F238E27FC236}">
                <a16:creationId xmlns:a16="http://schemas.microsoft.com/office/drawing/2014/main" id="{877275E2-1413-47EA-A068-7EE2B544BF73}"/>
              </a:ext>
            </a:extLst>
          </p:cNvPr>
          <p:cNvGraphicFramePr>
            <a:graphicFrameLocks/>
          </p:cNvGraphicFramePr>
          <p:nvPr>
            <p:extLst>
              <p:ext uri="{D42A27DB-BD31-4B8C-83A1-F6EECF244321}">
                <p14:modId xmlns:p14="http://schemas.microsoft.com/office/powerpoint/2010/main" val="1052625353"/>
              </p:ext>
            </p:extLst>
          </p:nvPr>
        </p:nvGraphicFramePr>
        <p:xfrm>
          <a:off x="2989639" y="2139232"/>
          <a:ext cx="6212721" cy="342516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F1D10800-3973-4006-B948-9C1CF7697AE9}"/>
              </a:ext>
            </a:extLst>
          </p:cNvPr>
          <p:cNvSpPr/>
          <p:nvPr/>
        </p:nvSpPr>
        <p:spPr>
          <a:xfrm>
            <a:off x="2135560" y="1700808"/>
            <a:ext cx="2808312"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lstStyle/>
          <a:p>
            <a:r>
              <a:rPr lang="fr-FR" sz="1400" i="1"/>
              <a:t>La majorité des répondants (85%) considère que son entreprise a pris les mesures adaptées (oui, plutôt oui) pour atténuer / absorber l’impact de la crise sur son plan de transformation</a:t>
            </a:r>
          </a:p>
        </p:txBody>
      </p:sp>
    </p:spTree>
    <p:extLst>
      <p:ext uri="{BB962C8B-B14F-4D97-AF65-F5344CB8AC3E}">
        <p14:creationId xmlns:p14="http://schemas.microsoft.com/office/powerpoint/2010/main" val="210758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normAutofit fontScale="90000"/>
          </a:bodyPr>
          <a:lstStyle/>
          <a:p>
            <a:r>
              <a:rPr lang="fr-FR"/>
              <a:t>Q6. Q7. Les principales mesures prises par (Q6), que devrait prendre selon vous (Q7), votre entreprise pour atténuer/absorber l’impact de la crise sur son plan de transformation ?</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11</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2. Statistiques descriptives</a:t>
            </a:r>
          </a:p>
        </p:txBody>
      </p:sp>
      <p:graphicFrame>
        <p:nvGraphicFramePr>
          <p:cNvPr id="8" name="Graphique 7">
            <a:extLst>
              <a:ext uri="{FF2B5EF4-FFF2-40B4-BE49-F238E27FC236}">
                <a16:creationId xmlns:a16="http://schemas.microsoft.com/office/drawing/2014/main" id="{9390B6C6-088A-4D7D-B382-9DDA7BFDF8D8}"/>
              </a:ext>
            </a:extLst>
          </p:cNvPr>
          <p:cNvGraphicFramePr>
            <a:graphicFrameLocks/>
          </p:cNvGraphicFramePr>
          <p:nvPr>
            <p:extLst>
              <p:ext uri="{D42A27DB-BD31-4B8C-83A1-F6EECF244321}">
                <p14:modId xmlns:p14="http://schemas.microsoft.com/office/powerpoint/2010/main" val="561532442"/>
              </p:ext>
            </p:extLst>
          </p:nvPr>
        </p:nvGraphicFramePr>
        <p:xfrm>
          <a:off x="1991944" y="2735335"/>
          <a:ext cx="2802157" cy="229195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596344FD-6D35-4BCC-B39C-F3E6F765BE33}"/>
              </a:ext>
            </a:extLst>
          </p:cNvPr>
          <p:cNvSpPr/>
          <p:nvPr/>
        </p:nvSpPr>
        <p:spPr>
          <a:xfrm>
            <a:off x="2207568" y="5121504"/>
            <a:ext cx="3456384" cy="1384995"/>
          </a:xfrm>
          <a:prstGeom prst="rect">
            <a:avLst/>
          </a:prstGeom>
        </p:spPr>
        <p:txBody>
          <a:bodyPr wrap="square">
            <a:spAutoFit/>
          </a:bodyPr>
          <a:lstStyle/>
          <a:p>
            <a:r>
              <a:rPr lang="fr-FR" sz="1200" i="1"/>
              <a:t>Mention « Autres » :</a:t>
            </a:r>
          </a:p>
          <a:p>
            <a:pPr marL="171450" indent="-171450">
              <a:buFont typeface="Arial" panose="020B0604020202020204" pitchFamily="34" charset="0"/>
              <a:buChar char="•"/>
            </a:pPr>
            <a:r>
              <a:rPr lang="fr-FR" sz="1200" i="1"/>
              <a:t>Renforcer le projet de transformation pour rebondir efficacement</a:t>
            </a:r>
          </a:p>
          <a:p>
            <a:pPr marL="171450" indent="-171450">
              <a:buFont typeface="Arial" panose="020B0604020202020204" pitchFamily="34" charset="0"/>
              <a:buChar char="•"/>
            </a:pPr>
            <a:r>
              <a:rPr lang="fr-FR" sz="1200" i="1"/>
              <a:t>Dans le secteur public, le programme de transformation même devra être repensé pour intégrer une cible renouvelée (nouveau modèle de société, nouveaux équilibres)</a:t>
            </a:r>
          </a:p>
        </p:txBody>
      </p:sp>
      <p:graphicFrame>
        <p:nvGraphicFramePr>
          <p:cNvPr id="12" name="Graphique 11">
            <a:extLst>
              <a:ext uri="{FF2B5EF4-FFF2-40B4-BE49-F238E27FC236}">
                <a16:creationId xmlns:a16="http://schemas.microsoft.com/office/drawing/2014/main" id="{4C042C79-B269-48F0-BD1B-502FD766BC06}"/>
              </a:ext>
            </a:extLst>
          </p:cNvPr>
          <p:cNvGraphicFramePr>
            <a:graphicFrameLocks/>
          </p:cNvGraphicFramePr>
          <p:nvPr>
            <p:extLst>
              <p:ext uri="{D42A27DB-BD31-4B8C-83A1-F6EECF244321}">
                <p14:modId xmlns:p14="http://schemas.microsoft.com/office/powerpoint/2010/main" val="1326692327"/>
              </p:ext>
            </p:extLst>
          </p:nvPr>
        </p:nvGraphicFramePr>
        <p:xfrm>
          <a:off x="4655840" y="1628800"/>
          <a:ext cx="7200800" cy="339487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D8BB00A5-8E33-4577-9C60-2F00D65F165C}"/>
              </a:ext>
            </a:extLst>
          </p:cNvPr>
          <p:cNvSpPr/>
          <p:nvPr/>
        </p:nvSpPr>
        <p:spPr>
          <a:xfrm>
            <a:off x="5807968" y="5121504"/>
            <a:ext cx="2819820" cy="830997"/>
          </a:xfrm>
          <a:prstGeom prst="rect">
            <a:avLst/>
          </a:prstGeom>
        </p:spPr>
        <p:txBody>
          <a:bodyPr wrap="square">
            <a:spAutoFit/>
          </a:bodyPr>
          <a:lstStyle/>
          <a:p>
            <a:r>
              <a:rPr lang="fr-FR" sz="1200" i="1"/>
              <a:t>Mention « Autres » :</a:t>
            </a:r>
          </a:p>
          <a:p>
            <a:pPr marL="171450" indent="-171450">
              <a:buFont typeface="Arial" panose="020B0604020202020204" pitchFamily="34" charset="0"/>
              <a:buChar char="•"/>
            </a:pPr>
            <a:r>
              <a:rPr lang="fr-FR" sz="1200" i="1"/>
              <a:t>Accélérer l’exécution du plan de transformation</a:t>
            </a:r>
          </a:p>
          <a:p>
            <a:pPr marL="171450" indent="-171450">
              <a:buFont typeface="Arial" panose="020B0604020202020204" pitchFamily="34" charset="0"/>
              <a:buChar char="•"/>
            </a:pPr>
            <a:r>
              <a:rPr lang="fr-FR" sz="1200" i="1"/>
              <a:t>Activité partielle</a:t>
            </a:r>
          </a:p>
        </p:txBody>
      </p:sp>
      <p:sp>
        <p:nvSpPr>
          <p:cNvPr id="14" name="Rectangle 13">
            <a:extLst>
              <a:ext uri="{FF2B5EF4-FFF2-40B4-BE49-F238E27FC236}">
                <a16:creationId xmlns:a16="http://schemas.microsoft.com/office/drawing/2014/main" id="{2EF3128C-099C-4983-97D9-75A4BB97B80B}"/>
              </a:ext>
            </a:extLst>
          </p:cNvPr>
          <p:cNvSpPr/>
          <p:nvPr/>
        </p:nvSpPr>
        <p:spPr>
          <a:xfrm>
            <a:off x="4794101" y="1432174"/>
            <a:ext cx="2740267" cy="276999"/>
          </a:xfrm>
          <a:prstGeom prst="rect">
            <a:avLst/>
          </a:prstGeom>
        </p:spPr>
        <p:txBody>
          <a:bodyPr wrap="square">
            <a:spAutoFit/>
          </a:bodyPr>
          <a:lstStyle/>
          <a:p>
            <a:r>
              <a:rPr lang="fr-FR" sz="1200" b="1"/>
              <a:t>Q6. Mesures prises</a:t>
            </a:r>
          </a:p>
        </p:txBody>
      </p:sp>
      <p:sp>
        <p:nvSpPr>
          <p:cNvPr id="15" name="Rectangle 14">
            <a:extLst>
              <a:ext uri="{FF2B5EF4-FFF2-40B4-BE49-F238E27FC236}">
                <a16:creationId xmlns:a16="http://schemas.microsoft.com/office/drawing/2014/main" id="{72CE2C28-41F0-4ADA-805C-986D930BCF6D}"/>
              </a:ext>
            </a:extLst>
          </p:cNvPr>
          <p:cNvSpPr/>
          <p:nvPr/>
        </p:nvSpPr>
        <p:spPr>
          <a:xfrm>
            <a:off x="2063552" y="1427920"/>
            <a:ext cx="6096000" cy="461665"/>
          </a:xfrm>
          <a:prstGeom prst="rect">
            <a:avLst/>
          </a:prstGeom>
        </p:spPr>
        <p:txBody>
          <a:bodyPr wrap="square">
            <a:spAutoFit/>
          </a:bodyPr>
          <a:lstStyle/>
          <a:p>
            <a:r>
              <a:rPr lang="fr-FR" sz="1200" b="1"/>
              <a:t>Q7. Mesures que devrait,</a:t>
            </a:r>
          </a:p>
          <a:p>
            <a:r>
              <a:rPr lang="fr-FR" sz="1200" b="1"/>
              <a:t> selon vous, prendre</a:t>
            </a:r>
          </a:p>
        </p:txBody>
      </p:sp>
      <p:sp>
        <p:nvSpPr>
          <p:cNvPr id="16" name="Rectangle 15">
            <a:extLst>
              <a:ext uri="{FF2B5EF4-FFF2-40B4-BE49-F238E27FC236}">
                <a16:creationId xmlns:a16="http://schemas.microsoft.com/office/drawing/2014/main" id="{9E934178-B705-4667-9613-B15F5D0B5661}"/>
              </a:ext>
            </a:extLst>
          </p:cNvPr>
          <p:cNvSpPr/>
          <p:nvPr/>
        </p:nvSpPr>
        <p:spPr>
          <a:xfrm>
            <a:off x="191344" y="1628800"/>
            <a:ext cx="1656584"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lstStyle/>
          <a:p>
            <a:r>
              <a:rPr lang="fr-FR" sz="1400" i="1"/>
              <a:t>Si les mesures de renforcement du travail à distance sont mise en place de façon majoritaire par les entreprises, celles-ci sont moins préconisées par les répondants. </a:t>
            </a:r>
          </a:p>
          <a:p>
            <a:endParaRPr lang="fr-FR" sz="1400" i="1"/>
          </a:p>
          <a:p>
            <a:r>
              <a:rPr lang="fr-FR" sz="1400" i="1"/>
              <a:t>La tendance s’inverse légèrement pour le lancement de projets spécifiques pour répondre à court terme à la crise</a:t>
            </a:r>
          </a:p>
        </p:txBody>
      </p:sp>
    </p:spTree>
    <p:extLst>
      <p:ext uri="{BB962C8B-B14F-4D97-AF65-F5344CB8AC3E}">
        <p14:creationId xmlns:p14="http://schemas.microsoft.com/office/powerpoint/2010/main" val="101234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normAutofit/>
          </a:bodyPr>
          <a:lstStyle/>
          <a:p>
            <a:r>
              <a:rPr lang="fr-FR"/>
              <a:t>Q8. Est-ce que votre entreprise a mené, à date, une réflexion sur la préparation de l’après crise ?</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12</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2. Statistiques descriptives</a:t>
            </a:r>
          </a:p>
        </p:txBody>
      </p:sp>
      <p:graphicFrame>
        <p:nvGraphicFramePr>
          <p:cNvPr id="8" name="Graphique 7">
            <a:extLst>
              <a:ext uri="{FF2B5EF4-FFF2-40B4-BE49-F238E27FC236}">
                <a16:creationId xmlns:a16="http://schemas.microsoft.com/office/drawing/2014/main" id="{949116FC-B782-4548-A0A7-22F6EDC309C2}"/>
              </a:ext>
            </a:extLst>
          </p:cNvPr>
          <p:cNvGraphicFramePr>
            <a:graphicFrameLocks/>
          </p:cNvGraphicFramePr>
          <p:nvPr>
            <p:extLst>
              <p:ext uri="{D42A27DB-BD31-4B8C-83A1-F6EECF244321}">
                <p14:modId xmlns:p14="http://schemas.microsoft.com/office/powerpoint/2010/main" val="2076452275"/>
              </p:ext>
            </p:extLst>
          </p:nvPr>
        </p:nvGraphicFramePr>
        <p:xfrm>
          <a:off x="4970464" y="2204864"/>
          <a:ext cx="6464569"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64FBCB6C-AEC5-4933-9DDD-1A63427B5D24}"/>
              </a:ext>
            </a:extLst>
          </p:cNvPr>
          <p:cNvSpPr/>
          <p:nvPr/>
        </p:nvSpPr>
        <p:spPr>
          <a:xfrm>
            <a:off x="2135560" y="1700808"/>
            <a:ext cx="2592288" cy="2246769"/>
          </a:xfrm>
          <a:prstGeom prst="rect">
            <a:avLst/>
          </a:prstGeom>
        </p:spPr>
        <p:style>
          <a:lnRef idx="2">
            <a:schemeClr val="accent3"/>
          </a:lnRef>
          <a:fillRef idx="1">
            <a:schemeClr val="lt1"/>
          </a:fillRef>
          <a:effectRef idx="0">
            <a:schemeClr val="accent3"/>
          </a:effectRef>
          <a:fontRef idx="minor">
            <a:schemeClr val="dk1"/>
          </a:fontRef>
        </p:style>
        <p:txBody>
          <a:bodyPr rtlCol="0" anchor="t">
            <a:spAutoFit/>
          </a:bodyPr>
          <a:lstStyle/>
          <a:p>
            <a:r>
              <a:rPr lang="fr-FR" sz="1400" i="1"/>
              <a:t>Deux semaines après le début de la crise, la réflexion sur la préparation de l’après cirse est présente pour 44% et absente pour 38% des répondants. </a:t>
            </a:r>
          </a:p>
          <a:p>
            <a:endParaRPr lang="fr-FR" sz="1400" i="1"/>
          </a:p>
          <a:p>
            <a:r>
              <a:rPr lang="fr-FR" sz="1400" i="1"/>
              <a:t>Il faut noter 19% qui ne se prononcent pas : absence d’information du management vers son échelon tactique ? </a:t>
            </a:r>
          </a:p>
        </p:txBody>
      </p:sp>
    </p:spTree>
    <p:extLst>
      <p:ext uri="{BB962C8B-B14F-4D97-AF65-F5344CB8AC3E}">
        <p14:creationId xmlns:p14="http://schemas.microsoft.com/office/powerpoint/2010/main" val="206770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normAutofit fontScale="90000"/>
          </a:bodyPr>
          <a:lstStyle/>
          <a:p>
            <a:r>
              <a:rPr lang="fr-FR"/>
              <a:t>Q9. Est-ce que votre entreprise a mis en place une instance dédiée à la réflexion stratégique sur l’après-crise (en dehors de l’instance dédiée à la gestion de la crise) ?</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13</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2. Statistiques descriptives</a:t>
            </a:r>
          </a:p>
        </p:txBody>
      </p:sp>
      <p:graphicFrame>
        <p:nvGraphicFramePr>
          <p:cNvPr id="8" name="Graphique 7">
            <a:extLst>
              <a:ext uri="{FF2B5EF4-FFF2-40B4-BE49-F238E27FC236}">
                <a16:creationId xmlns:a16="http://schemas.microsoft.com/office/drawing/2014/main" id="{FD0C6954-9CF8-417D-B3AE-1D3B6A4DA34C}"/>
              </a:ext>
            </a:extLst>
          </p:cNvPr>
          <p:cNvGraphicFramePr>
            <a:graphicFrameLocks/>
          </p:cNvGraphicFramePr>
          <p:nvPr>
            <p:extLst>
              <p:ext uri="{D42A27DB-BD31-4B8C-83A1-F6EECF244321}">
                <p14:modId xmlns:p14="http://schemas.microsoft.com/office/powerpoint/2010/main" val="384388068"/>
              </p:ext>
            </p:extLst>
          </p:nvPr>
        </p:nvGraphicFramePr>
        <p:xfrm>
          <a:off x="4367808" y="2276872"/>
          <a:ext cx="6817178" cy="331276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DB1C1577-A27F-486C-A18F-5204E89ADF27}"/>
              </a:ext>
            </a:extLst>
          </p:cNvPr>
          <p:cNvSpPr/>
          <p:nvPr/>
        </p:nvSpPr>
        <p:spPr>
          <a:xfrm>
            <a:off x="2135560" y="1700808"/>
            <a:ext cx="2592288" cy="2462213"/>
          </a:xfrm>
          <a:prstGeom prst="rect">
            <a:avLst/>
          </a:prstGeom>
        </p:spPr>
        <p:style>
          <a:lnRef idx="2">
            <a:schemeClr val="accent3"/>
          </a:lnRef>
          <a:fillRef idx="1">
            <a:schemeClr val="lt1"/>
          </a:fillRef>
          <a:effectRef idx="0">
            <a:schemeClr val="accent3"/>
          </a:effectRef>
          <a:fontRef idx="minor">
            <a:schemeClr val="dk1"/>
          </a:fontRef>
        </p:style>
        <p:txBody>
          <a:bodyPr rtlCol="0" anchor="t">
            <a:spAutoFit/>
          </a:bodyPr>
          <a:lstStyle/>
          <a:p>
            <a:r>
              <a:rPr lang="fr-FR" sz="1400" i="1"/>
              <a:t>Deux semaines après le début de la crise, une instance spécifique a été mise en place pour réfléchir à l’après-crise pour 44% des répondants et ne l’a pas été pour 31% des répondants. </a:t>
            </a:r>
          </a:p>
          <a:p>
            <a:endParaRPr lang="fr-FR" sz="1400" i="1"/>
          </a:p>
          <a:p>
            <a:r>
              <a:rPr lang="fr-FR" sz="1400" i="1"/>
              <a:t>Il faut noter 25% qui ne se prononcent pas : absence d’information du management vers son échelon tactique ? </a:t>
            </a:r>
          </a:p>
        </p:txBody>
      </p:sp>
    </p:spTree>
    <p:extLst>
      <p:ext uri="{BB962C8B-B14F-4D97-AF65-F5344CB8AC3E}">
        <p14:creationId xmlns:p14="http://schemas.microsoft.com/office/powerpoint/2010/main" val="405946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normAutofit/>
          </a:bodyPr>
          <a:lstStyle/>
          <a:p>
            <a:r>
              <a:rPr lang="fr-FR"/>
              <a:t>Q10. Selon vous, est-ce que votre entreprise a pris, à date, les mesures adaptées pour préparer le rebond après la crise en termes de transformation ?</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14</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2. Statistiques descriptives</a:t>
            </a:r>
          </a:p>
        </p:txBody>
      </p:sp>
      <p:graphicFrame>
        <p:nvGraphicFramePr>
          <p:cNvPr id="8" name="Graphique 7">
            <a:extLst>
              <a:ext uri="{FF2B5EF4-FFF2-40B4-BE49-F238E27FC236}">
                <a16:creationId xmlns:a16="http://schemas.microsoft.com/office/drawing/2014/main" id="{013F1AD9-DC97-4CCA-BF43-C4970773AF9C}"/>
              </a:ext>
            </a:extLst>
          </p:cNvPr>
          <p:cNvGraphicFramePr>
            <a:graphicFrameLocks/>
          </p:cNvGraphicFramePr>
          <p:nvPr>
            <p:extLst>
              <p:ext uri="{D42A27DB-BD31-4B8C-83A1-F6EECF244321}">
                <p14:modId xmlns:p14="http://schemas.microsoft.com/office/powerpoint/2010/main" val="2922684335"/>
              </p:ext>
            </p:extLst>
          </p:nvPr>
        </p:nvGraphicFramePr>
        <p:xfrm>
          <a:off x="4943872" y="1988840"/>
          <a:ext cx="6322389"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AD5DC742-C390-49A1-84DD-7F0E3C763BCD}"/>
              </a:ext>
            </a:extLst>
          </p:cNvPr>
          <p:cNvSpPr/>
          <p:nvPr/>
        </p:nvSpPr>
        <p:spPr>
          <a:xfrm>
            <a:off x="2135560" y="1700808"/>
            <a:ext cx="2592288" cy="2893100"/>
          </a:xfrm>
          <a:prstGeom prst="rect">
            <a:avLst/>
          </a:prstGeom>
        </p:spPr>
        <p:style>
          <a:lnRef idx="2">
            <a:schemeClr val="accent3"/>
          </a:lnRef>
          <a:fillRef idx="1">
            <a:schemeClr val="lt1"/>
          </a:fillRef>
          <a:effectRef idx="0">
            <a:schemeClr val="accent3"/>
          </a:effectRef>
          <a:fontRef idx="minor">
            <a:schemeClr val="dk1"/>
          </a:fontRef>
        </p:style>
        <p:txBody>
          <a:bodyPr rtlCol="0" anchor="t">
            <a:spAutoFit/>
          </a:bodyPr>
          <a:lstStyle/>
          <a:p>
            <a:r>
              <a:rPr lang="fr-FR" sz="1400" i="1"/>
              <a:t>Deux semaines après le début de la crise, les répondants estiment majoritairement 57 % que leurs entreprises ont pris les mesures  adaptées pour préparer le rebond après la crise (21% de oui tout à fait, 36% de plutôt oui).</a:t>
            </a:r>
          </a:p>
          <a:p>
            <a:endParaRPr lang="fr-FR" sz="1400" i="1"/>
          </a:p>
          <a:p>
            <a:r>
              <a:rPr lang="fr-FR" sz="1400" i="1"/>
              <a:t>Il n’en demeure pas moins que 43% des répondants estiment que leurs entreprises n’ont plutôt pas pris les mesures adaptées pour préparer le rebond</a:t>
            </a:r>
          </a:p>
        </p:txBody>
      </p:sp>
    </p:spTree>
    <p:extLst>
      <p:ext uri="{BB962C8B-B14F-4D97-AF65-F5344CB8AC3E}">
        <p14:creationId xmlns:p14="http://schemas.microsoft.com/office/powerpoint/2010/main" val="299723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normAutofit/>
          </a:bodyPr>
          <a:lstStyle/>
          <a:p>
            <a:r>
              <a:rPr lang="fr-FR"/>
              <a:t>Q11. - Q12. Les principales mesures prises à date par (Q11), que devrait selon vous prendre (Q12), votre entreprise pour préparer le rebond après la crise ?</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15</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2. Statistiques descriptives</a:t>
            </a:r>
          </a:p>
        </p:txBody>
      </p:sp>
      <p:graphicFrame>
        <p:nvGraphicFramePr>
          <p:cNvPr id="8" name="Graphique 7">
            <a:extLst>
              <a:ext uri="{FF2B5EF4-FFF2-40B4-BE49-F238E27FC236}">
                <a16:creationId xmlns:a16="http://schemas.microsoft.com/office/drawing/2014/main" id="{2B879855-BF17-43A3-B1ED-9D8C1AC7F78E}"/>
              </a:ext>
            </a:extLst>
          </p:cNvPr>
          <p:cNvGraphicFramePr>
            <a:graphicFrameLocks/>
          </p:cNvGraphicFramePr>
          <p:nvPr>
            <p:extLst>
              <p:ext uri="{D42A27DB-BD31-4B8C-83A1-F6EECF244321}">
                <p14:modId xmlns:p14="http://schemas.microsoft.com/office/powerpoint/2010/main" val="1330937350"/>
              </p:ext>
            </p:extLst>
          </p:nvPr>
        </p:nvGraphicFramePr>
        <p:xfrm>
          <a:off x="2180238" y="1700808"/>
          <a:ext cx="9711238" cy="318037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7FBD8E7E-BEAA-4DE5-A7E2-E33F4BD566D6}"/>
              </a:ext>
            </a:extLst>
          </p:cNvPr>
          <p:cNvSpPr/>
          <p:nvPr/>
        </p:nvSpPr>
        <p:spPr>
          <a:xfrm>
            <a:off x="2656201" y="5222873"/>
            <a:ext cx="2387772" cy="646331"/>
          </a:xfrm>
          <a:prstGeom prst="rect">
            <a:avLst/>
          </a:prstGeom>
        </p:spPr>
        <p:txBody>
          <a:bodyPr wrap="square">
            <a:spAutoFit/>
          </a:bodyPr>
          <a:lstStyle/>
          <a:p>
            <a:r>
              <a:rPr lang="fr-FR" sz="1200" i="1"/>
              <a:t>Mention « Autres » :</a:t>
            </a:r>
          </a:p>
          <a:p>
            <a:pPr marL="171450" indent="-171450">
              <a:buFont typeface="Arial" panose="020B0604020202020204" pitchFamily="34" charset="0"/>
              <a:buChar char="•"/>
            </a:pPr>
            <a:r>
              <a:rPr lang="fr-FR" sz="1200" i="1"/>
              <a:t>Transformer son modèle de progression des salariés</a:t>
            </a:r>
          </a:p>
        </p:txBody>
      </p:sp>
      <p:sp>
        <p:nvSpPr>
          <p:cNvPr id="10" name="Rectangle 9">
            <a:extLst>
              <a:ext uri="{FF2B5EF4-FFF2-40B4-BE49-F238E27FC236}">
                <a16:creationId xmlns:a16="http://schemas.microsoft.com/office/drawing/2014/main" id="{0EAA5D39-A3E2-4C30-A6E4-33C6D6F33724}"/>
              </a:ext>
            </a:extLst>
          </p:cNvPr>
          <p:cNvSpPr/>
          <p:nvPr/>
        </p:nvSpPr>
        <p:spPr>
          <a:xfrm>
            <a:off x="5519936" y="5222873"/>
            <a:ext cx="3467891" cy="1200329"/>
          </a:xfrm>
          <a:prstGeom prst="rect">
            <a:avLst/>
          </a:prstGeom>
        </p:spPr>
        <p:txBody>
          <a:bodyPr wrap="square">
            <a:spAutoFit/>
          </a:bodyPr>
          <a:lstStyle/>
          <a:p>
            <a:r>
              <a:rPr lang="fr-FR" sz="1200" i="1"/>
              <a:t>Mention « Autres » :</a:t>
            </a:r>
          </a:p>
          <a:p>
            <a:pPr marL="171450" indent="-171450">
              <a:buFont typeface="Arial" panose="020B0604020202020204" pitchFamily="34" charset="0"/>
              <a:buChar char="•"/>
            </a:pPr>
            <a:r>
              <a:rPr lang="fr-FR" sz="1200" i="1"/>
              <a:t>Aujourd'hui, les efforts sont dans la gestion de crise et dans l'aménagement des plans de réforme les plus structurants</a:t>
            </a:r>
          </a:p>
          <a:p>
            <a:pPr marL="171450" indent="-171450">
              <a:buFont typeface="Arial" panose="020B0604020202020204" pitchFamily="34" charset="0"/>
              <a:buChar char="•"/>
            </a:pPr>
            <a:r>
              <a:rPr lang="fr-FR" sz="1200" i="1"/>
              <a:t>Activité partielle</a:t>
            </a:r>
          </a:p>
          <a:p>
            <a:pPr marL="171450" indent="-171450">
              <a:buFont typeface="Arial" panose="020B0604020202020204" pitchFamily="34" charset="0"/>
              <a:buChar char="•"/>
            </a:pPr>
            <a:r>
              <a:rPr lang="fr-FR" sz="1200" i="1"/>
              <a:t>Aucune</a:t>
            </a:r>
          </a:p>
        </p:txBody>
      </p:sp>
      <p:graphicFrame>
        <p:nvGraphicFramePr>
          <p:cNvPr id="12" name="Graphique 11">
            <a:extLst>
              <a:ext uri="{FF2B5EF4-FFF2-40B4-BE49-F238E27FC236}">
                <a16:creationId xmlns:a16="http://schemas.microsoft.com/office/drawing/2014/main" id="{805DDE16-C0FD-44E7-962B-AD7B8B54AC9B}"/>
              </a:ext>
            </a:extLst>
          </p:cNvPr>
          <p:cNvGraphicFramePr>
            <a:graphicFrameLocks/>
          </p:cNvGraphicFramePr>
          <p:nvPr>
            <p:extLst>
              <p:ext uri="{D42A27DB-BD31-4B8C-83A1-F6EECF244321}">
                <p14:modId xmlns:p14="http://schemas.microsoft.com/office/powerpoint/2010/main" val="156413034"/>
              </p:ext>
            </p:extLst>
          </p:nvPr>
        </p:nvGraphicFramePr>
        <p:xfrm>
          <a:off x="5126119" y="1556792"/>
          <a:ext cx="6585337" cy="3312368"/>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a:extLst>
              <a:ext uri="{FF2B5EF4-FFF2-40B4-BE49-F238E27FC236}">
                <a16:creationId xmlns:a16="http://schemas.microsoft.com/office/drawing/2014/main" id="{863AEDCD-495B-435A-8858-0C73E0C5ED7E}"/>
              </a:ext>
            </a:extLst>
          </p:cNvPr>
          <p:cNvPicPr>
            <a:picLocks noChangeAspect="1"/>
          </p:cNvPicPr>
          <p:nvPr/>
        </p:nvPicPr>
        <p:blipFill>
          <a:blip r:embed="rId4"/>
          <a:stretch>
            <a:fillRect/>
          </a:stretch>
        </p:blipFill>
        <p:spPr>
          <a:xfrm>
            <a:off x="7751016" y="1782600"/>
            <a:ext cx="3776633" cy="3098508"/>
          </a:xfrm>
          <a:prstGeom prst="rect">
            <a:avLst/>
          </a:prstGeom>
        </p:spPr>
      </p:pic>
      <p:sp>
        <p:nvSpPr>
          <p:cNvPr id="13" name="Rectangle 12">
            <a:extLst>
              <a:ext uri="{FF2B5EF4-FFF2-40B4-BE49-F238E27FC236}">
                <a16:creationId xmlns:a16="http://schemas.microsoft.com/office/drawing/2014/main" id="{199A96F3-D96D-4820-9DB7-ED05D3F26D2F}"/>
              </a:ext>
            </a:extLst>
          </p:cNvPr>
          <p:cNvSpPr/>
          <p:nvPr/>
        </p:nvSpPr>
        <p:spPr>
          <a:xfrm>
            <a:off x="92006" y="1628800"/>
            <a:ext cx="2243374" cy="3754874"/>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lstStyle/>
          <a:p>
            <a:r>
              <a:rPr lang="fr-FR" sz="1400" i="1"/>
              <a:t>Il y a un décalage assez important entre les mesures prises par les entreprises pour préparer le rebond après la crises et celles que les répondants estiment qu’elles devraient prendre : </a:t>
            </a:r>
          </a:p>
          <a:p>
            <a:r>
              <a:rPr lang="fr-FR" sz="1400" i="1"/>
              <a:t>La montée en compétence (0 prise, 7 préconisées) ; la montée en maturité des processus de transformation (5 prises, 9 préconisées), augmentation des moyens d’appui (3 prises, 10 préconisées), mobilisation des réserves (2 prises, 5 préconisées)</a:t>
            </a:r>
          </a:p>
        </p:txBody>
      </p:sp>
      <p:sp>
        <p:nvSpPr>
          <p:cNvPr id="14" name="Rectangle 13">
            <a:extLst>
              <a:ext uri="{FF2B5EF4-FFF2-40B4-BE49-F238E27FC236}">
                <a16:creationId xmlns:a16="http://schemas.microsoft.com/office/drawing/2014/main" id="{A2A07992-4E6C-4863-930A-34100B934F96}"/>
              </a:ext>
            </a:extLst>
          </p:cNvPr>
          <p:cNvSpPr/>
          <p:nvPr/>
        </p:nvSpPr>
        <p:spPr>
          <a:xfrm>
            <a:off x="5218223" y="1452274"/>
            <a:ext cx="6096000" cy="276999"/>
          </a:xfrm>
          <a:prstGeom prst="rect">
            <a:avLst/>
          </a:prstGeom>
        </p:spPr>
        <p:txBody>
          <a:bodyPr>
            <a:spAutoFit/>
          </a:bodyPr>
          <a:lstStyle/>
          <a:p>
            <a:r>
              <a:rPr lang="fr-FR" sz="1200" b="1"/>
              <a:t>Q11. Mesures prises à date</a:t>
            </a:r>
          </a:p>
        </p:txBody>
      </p:sp>
      <p:sp>
        <p:nvSpPr>
          <p:cNvPr id="15" name="Rectangle 14">
            <a:extLst>
              <a:ext uri="{FF2B5EF4-FFF2-40B4-BE49-F238E27FC236}">
                <a16:creationId xmlns:a16="http://schemas.microsoft.com/office/drawing/2014/main" id="{4FC693C3-0336-4BAC-8457-1172FAE05FE7}"/>
              </a:ext>
            </a:extLst>
          </p:cNvPr>
          <p:cNvSpPr/>
          <p:nvPr/>
        </p:nvSpPr>
        <p:spPr>
          <a:xfrm>
            <a:off x="2519187" y="1452274"/>
            <a:ext cx="2279502" cy="461665"/>
          </a:xfrm>
          <a:prstGeom prst="rect">
            <a:avLst/>
          </a:prstGeom>
        </p:spPr>
        <p:txBody>
          <a:bodyPr wrap="square">
            <a:spAutoFit/>
          </a:bodyPr>
          <a:lstStyle/>
          <a:p>
            <a:r>
              <a:rPr lang="fr-FR" sz="1200" b="1"/>
              <a:t>Q12. Mesures qui devraient être prises selon les répondants</a:t>
            </a:r>
          </a:p>
        </p:txBody>
      </p:sp>
    </p:spTree>
    <p:extLst>
      <p:ext uri="{BB962C8B-B14F-4D97-AF65-F5344CB8AC3E}">
        <p14:creationId xmlns:p14="http://schemas.microsoft.com/office/powerpoint/2010/main" val="52566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E4832-8B27-4F05-8503-C9CD31C48A40}"/>
              </a:ext>
            </a:extLst>
          </p:cNvPr>
          <p:cNvSpPr>
            <a:spLocks noGrp="1"/>
          </p:cNvSpPr>
          <p:nvPr>
            <p:ph type="title"/>
          </p:nvPr>
        </p:nvSpPr>
        <p:spPr/>
        <p:txBody>
          <a:bodyPr/>
          <a:lstStyle/>
          <a:p>
            <a:r>
              <a:rPr lang="fr-FR"/>
              <a:t>Sommaire</a:t>
            </a:r>
          </a:p>
        </p:txBody>
      </p:sp>
      <p:sp>
        <p:nvSpPr>
          <p:cNvPr id="3" name="Espace réservé de la date 2">
            <a:extLst>
              <a:ext uri="{FF2B5EF4-FFF2-40B4-BE49-F238E27FC236}">
                <a16:creationId xmlns:a16="http://schemas.microsoft.com/office/drawing/2014/main" id="{4044834E-608E-4860-94CD-98B4632EFB47}"/>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AC008C59-4F89-4F9D-BAF2-3B5142E5E519}"/>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EDB4C191-F0C1-4809-8B84-BE912055CF8D}"/>
              </a:ext>
            </a:extLst>
          </p:cNvPr>
          <p:cNvSpPr>
            <a:spLocks noGrp="1"/>
          </p:cNvSpPr>
          <p:nvPr>
            <p:ph type="sldNum" sz="quarter" idx="12"/>
          </p:nvPr>
        </p:nvSpPr>
        <p:spPr>
          <a:xfrm>
            <a:off x="10344091" y="6437522"/>
            <a:ext cx="1116505" cy="327915"/>
          </a:xfrm>
        </p:spPr>
        <p:txBody>
          <a:bodyPr/>
          <a:lstStyle/>
          <a:p>
            <a:fld id="{2D86F43B-59D1-44F0-ABC9-54512A2EAD55}" type="slidenum">
              <a:rPr lang="fr-FR" smtClean="0"/>
              <a:t>16</a:t>
            </a:fld>
            <a:endParaRPr lang="fr-FR"/>
          </a:p>
        </p:txBody>
      </p:sp>
      <p:sp>
        <p:nvSpPr>
          <p:cNvPr id="6" name="Espace réservé du texte 5">
            <a:extLst>
              <a:ext uri="{FF2B5EF4-FFF2-40B4-BE49-F238E27FC236}">
                <a16:creationId xmlns:a16="http://schemas.microsoft.com/office/drawing/2014/main" id="{A26B6939-32E9-4E6E-BE0F-99E1A57932FC}"/>
              </a:ext>
            </a:extLst>
          </p:cNvPr>
          <p:cNvSpPr>
            <a:spLocks noGrp="1"/>
          </p:cNvSpPr>
          <p:nvPr>
            <p:ph type="body" sz="quarter" idx="13"/>
          </p:nvPr>
        </p:nvSpPr>
        <p:spPr/>
        <p:txBody>
          <a:bodyPr/>
          <a:lstStyle/>
          <a:p>
            <a:pPr>
              <a:buClr>
                <a:schemeClr val="bg1">
                  <a:lumMod val="65000"/>
                </a:schemeClr>
              </a:buClr>
            </a:pPr>
            <a:r>
              <a:rPr lang="fr-FR">
                <a:solidFill>
                  <a:schemeClr val="tx1">
                    <a:lumMod val="40000"/>
                    <a:lumOff val="60000"/>
                  </a:schemeClr>
                </a:solidFill>
              </a:rPr>
              <a:t>Note méthodologique</a:t>
            </a:r>
          </a:p>
          <a:p>
            <a:pPr>
              <a:buClr>
                <a:schemeClr val="bg1">
                  <a:lumMod val="65000"/>
                </a:schemeClr>
              </a:buClr>
            </a:pPr>
            <a:endParaRPr lang="fr-FR">
              <a:solidFill>
                <a:schemeClr val="tx1">
                  <a:lumMod val="40000"/>
                  <a:lumOff val="60000"/>
                </a:schemeClr>
              </a:solidFill>
            </a:endParaRPr>
          </a:p>
          <a:p>
            <a:pPr>
              <a:buClr>
                <a:schemeClr val="bg1">
                  <a:lumMod val="65000"/>
                </a:schemeClr>
              </a:buClr>
            </a:pPr>
            <a:r>
              <a:rPr lang="fr-FR">
                <a:solidFill>
                  <a:schemeClr val="tx1">
                    <a:lumMod val="40000"/>
                    <a:lumOff val="60000"/>
                  </a:schemeClr>
                </a:solidFill>
              </a:rPr>
              <a:t>Statistiques descriptives</a:t>
            </a:r>
          </a:p>
          <a:p>
            <a:endParaRPr lang="fr-FR"/>
          </a:p>
          <a:p>
            <a:pPr>
              <a:buClr>
                <a:schemeClr val="accent1"/>
              </a:buClr>
            </a:pPr>
            <a:r>
              <a:rPr lang="fr-FR">
                <a:solidFill>
                  <a:schemeClr val="accent1"/>
                </a:solidFill>
              </a:rPr>
              <a:t>Synthèse</a:t>
            </a:r>
          </a:p>
        </p:txBody>
      </p:sp>
    </p:spTree>
    <p:extLst>
      <p:ext uri="{BB962C8B-B14F-4D97-AF65-F5344CB8AC3E}">
        <p14:creationId xmlns:p14="http://schemas.microsoft.com/office/powerpoint/2010/main" val="263424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normAutofit/>
          </a:bodyPr>
          <a:lstStyle/>
          <a:p>
            <a:r>
              <a:rPr lang="fr-FR"/>
              <a:t>Synthèse 1/2</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17</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idx="1"/>
          </p:nvPr>
        </p:nvSpPr>
        <p:spPr/>
        <p:txBody>
          <a:bodyPr>
            <a:normAutofit/>
          </a:bodyPr>
          <a:lstStyle/>
          <a:p>
            <a:r>
              <a:rPr lang="fr-FR"/>
              <a:t>L’impact de la crise est considéré comme important (critique ou majeur) par 75% des répondants</a:t>
            </a:r>
          </a:p>
          <a:p>
            <a:endParaRPr lang="fr-FR"/>
          </a:p>
          <a:p>
            <a:r>
              <a:rPr lang="fr-FR"/>
              <a:t>La majorité des répondants (85%) considère que son entreprise a pris les mesures adaptées (oui, plutôt oui) pour atténuer / absorber l’impact de la crise sur son plan de transformation</a:t>
            </a:r>
          </a:p>
          <a:p>
            <a:endParaRPr lang="fr-FR"/>
          </a:p>
          <a:p>
            <a:r>
              <a:rPr lang="fr-FR"/>
              <a:t>Si les mesures de renforcement du travail à distance sont mise en place de façon majoritaire par les entreprises (17 répondants), celles-ci sont moins préconisées par les répondants (9 répondants)</a:t>
            </a:r>
          </a:p>
          <a:p>
            <a:r>
              <a:rPr lang="fr-FR"/>
              <a:t>La tendance s’inverse légèrement pour le lancement de projets spécifiques pour répondre à court terme à la crise (11 préconisées vs 9 mises en place)</a:t>
            </a:r>
          </a:p>
          <a:p>
            <a:endParaRPr lang="fr-FR"/>
          </a:p>
          <a:p>
            <a:r>
              <a:rPr lang="fr-FR"/>
              <a:t>Une explication possible de ce décalage, donnée par des répondants en séance de débriefing (webinaire du 31), résiderait dans le fait que des mesures déjà prises par les entreprises n’ont pas été rappelées par des répondants</a:t>
            </a:r>
          </a:p>
          <a:p>
            <a:endParaRPr lang="fr-FR"/>
          </a:p>
          <a:p>
            <a:endParaRPr lang="fr-FR"/>
          </a:p>
        </p:txBody>
      </p:sp>
      <p:sp>
        <p:nvSpPr>
          <p:cNvPr id="6" name="Espace réservé du texte 5">
            <a:extLst>
              <a:ext uri="{FF2B5EF4-FFF2-40B4-BE49-F238E27FC236}">
                <a16:creationId xmlns:a16="http://schemas.microsoft.com/office/drawing/2014/main" id="{2C43158E-E9E0-451C-AE8E-E123D57C6913}"/>
              </a:ext>
            </a:extLst>
          </p:cNvPr>
          <p:cNvSpPr>
            <a:spLocks noGrp="1"/>
          </p:cNvSpPr>
          <p:nvPr>
            <p:ph type="body" sz="quarter" idx="15"/>
          </p:nvPr>
        </p:nvSpPr>
        <p:spPr/>
        <p:txBody>
          <a:bodyPr/>
          <a:lstStyle/>
          <a:p>
            <a:r>
              <a:rPr lang="fr-FR"/>
              <a:t>3. Synthèse</a:t>
            </a:r>
          </a:p>
        </p:txBody>
      </p:sp>
    </p:spTree>
    <p:extLst>
      <p:ext uri="{BB962C8B-B14F-4D97-AF65-F5344CB8AC3E}">
        <p14:creationId xmlns:p14="http://schemas.microsoft.com/office/powerpoint/2010/main" val="126551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normAutofit/>
          </a:bodyPr>
          <a:lstStyle/>
          <a:p>
            <a:r>
              <a:rPr lang="fr-FR"/>
              <a:t>Synthèse 2/2</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18</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idx="1"/>
          </p:nvPr>
        </p:nvSpPr>
        <p:spPr/>
        <p:txBody>
          <a:bodyPr>
            <a:normAutofit/>
          </a:bodyPr>
          <a:lstStyle/>
          <a:p>
            <a:r>
              <a:rPr lang="fr-FR"/>
              <a:t>En termes de réflexion stratégique face à la crise (préparation du rebond), deux semaines après le début de la crise, les réponses sont contrastées</a:t>
            </a:r>
          </a:p>
          <a:p>
            <a:pPr lvl="1"/>
            <a:r>
              <a:rPr lang="fr-FR"/>
              <a:t>La réflexion sur la préparation de l’après cirse est présente pour 44% et absente pour 38% des répondants. Il faut noter 19% qui ne se prononcent pas (absence d’information du management vers son échelon tactique ?)</a:t>
            </a:r>
          </a:p>
          <a:p>
            <a:pPr lvl="1"/>
            <a:r>
              <a:rPr lang="fr-FR"/>
              <a:t>Une instance spécifique a été mise en place pour réfléchir à l’après-crise pour 44% des répondants et ne l’a pas été pour 31% des répondants. Il faut noter 25% qui ne se prononcent pas (absence d’information du management vers son échelon tactique?)</a:t>
            </a:r>
          </a:p>
          <a:p>
            <a:pPr lvl="1"/>
            <a:r>
              <a:rPr lang="fr-FR"/>
              <a:t>les répondants estiment majoritairement 57 % que leurs entreprises ont pris les mesures  adaptées pour préparer le rebond après la crise (21% de oui tout à fait, 36% de plutôt oui). Il n’en demeure pas moins que 43% des répondants estiment que leurs entreprises n’ont plutôt pas pris les mesures adaptées pour préparer le rebond</a:t>
            </a:r>
          </a:p>
          <a:p>
            <a:pPr lvl="1"/>
            <a:endParaRPr lang="fr-FR" sz="1400"/>
          </a:p>
          <a:p>
            <a:r>
              <a:rPr lang="fr-FR"/>
              <a:t>Il y a un décalage assez important entre les mesures prises par les entreprises pour préparer le rebond après la crises et celles que les répondants estiment qu’elles devraient prendre : </a:t>
            </a:r>
          </a:p>
          <a:p>
            <a:pPr lvl="1"/>
            <a:r>
              <a:rPr lang="fr-FR"/>
              <a:t>La montée en compétence (0 prise, 7 préconisées) </a:t>
            </a:r>
          </a:p>
          <a:p>
            <a:pPr lvl="1"/>
            <a:r>
              <a:rPr lang="fr-FR"/>
              <a:t>La montée en maturité des processus de transformation (5 prises, 9 préconisées)</a:t>
            </a:r>
          </a:p>
          <a:p>
            <a:pPr lvl="1"/>
            <a:r>
              <a:rPr lang="fr-FR"/>
              <a:t>Augmentation des moyens d’appui (3 prises, 10 préconisées)</a:t>
            </a:r>
          </a:p>
          <a:p>
            <a:pPr lvl="1"/>
            <a:r>
              <a:rPr lang="fr-FR"/>
              <a:t>Mobilisation des réserves (2 prises, 5 préconisées)</a:t>
            </a:r>
          </a:p>
          <a:p>
            <a:endParaRPr lang="fr-FR" sz="1600"/>
          </a:p>
          <a:p>
            <a:pPr lvl="1"/>
            <a:endParaRPr lang="fr-FR"/>
          </a:p>
          <a:p>
            <a:endParaRPr lang="fr-FR"/>
          </a:p>
        </p:txBody>
      </p:sp>
      <p:sp>
        <p:nvSpPr>
          <p:cNvPr id="6" name="Espace réservé du texte 5">
            <a:extLst>
              <a:ext uri="{FF2B5EF4-FFF2-40B4-BE49-F238E27FC236}">
                <a16:creationId xmlns:a16="http://schemas.microsoft.com/office/drawing/2014/main" id="{2C43158E-E9E0-451C-AE8E-E123D57C6913}"/>
              </a:ext>
            </a:extLst>
          </p:cNvPr>
          <p:cNvSpPr>
            <a:spLocks noGrp="1"/>
          </p:cNvSpPr>
          <p:nvPr>
            <p:ph type="body" sz="quarter" idx="15"/>
          </p:nvPr>
        </p:nvSpPr>
        <p:spPr/>
        <p:txBody>
          <a:bodyPr/>
          <a:lstStyle/>
          <a:p>
            <a:r>
              <a:rPr lang="fr-FR"/>
              <a:t>3. Synthèse</a:t>
            </a:r>
          </a:p>
        </p:txBody>
      </p:sp>
    </p:spTree>
    <p:extLst>
      <p:ext uri="{BB962C8B-B14F-4D97-AF65-F5344CB8AC3E}">
        <p14:creationId xmlns:p14="http://schemas.microsoft.com/office/powerpoint/2010/main" val="362103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normAutofit fontScale="90000"/>
          </a:bodyPr>
          <a:lstStyle/>
          <a:p>
            <a:r>
              <a:rPr lang="fr-FR"/>
              <a:t>Ce graphique montre l’écart entre les mesures prises par les entreprises pour réduire l’impact de la crise et celles qu’elles devraient prendre selon les répondants (Q6 vs Q7)</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19</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3. Synthèse</a:t>
            </a:r>
          </a:p>
        </p:txBody>
      </p:sp>
      <p:graphicFrame>
        <p:nvGraphicFramePr>
          <p:cNvPr id="9" name="Graphique 8">
            <a:extLst>
              <a:ext uri="{FF2B5EF4-FFF2-40B4-BE49-F238E27FC236}">
                <a16:creationId xmlns:a16="http://schemas.microsoft.com/office/drawing/2014/main" id="{A0341097-C571-4E3C-B23E-77477A0370B3}"/>
              </a:ext>
            </a:extLst>
          </p:cNvPr>
          <p:cNvGraphicFramePr>
            <a:graphicFrameLocks/>
          </p:cNvGraphicFramePr>
          <p:nvPr>
            <p:extLst>
              <p:ext uri="{D42A27DB-BD31-4B8C-83A1-F6EECF244321}">
                <p14:modId xmlns:p14="http://schemas.microsoft.com/office/powerpoint/2010/main" val="2137606995"/>
              </p:ext>
            </p:extLst>
          </p:nvPr>
        </p:nvGraphicFramePr>
        <p:xfrm>
          <a:off x="2777431" y="1782162"/>
          <a:ext cx="7566660" cy="334803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62D37290-34C1-477E-BE5C-546D920BB1EF}"/>
              </a:ext>
            </a:extLst>
          </p:cNvPr>
          <p:cNvSpPr/>
          <p:nvPr/>
        </p:nvSpPr>
        <p:spPr>
          <a:xfrm>
            <a:off x="6689696" y="5076853"/>
            <a:ext cx="4745337" cy="1169551"/>
          </a:xfrm>
          <a:prstGeom prst="rect">
            <a:avLst/>
          </a:prstGeom>
        </p:spPr>
        <p:style>
          <a:lnRef idx="2">
            <a:schemeClr val="accent3"/>
          </a:lnRef>
          <a:fillRef idx="1">
            <a:schemeClr val="lt1"/>
          </a:fillRef>
          <a:effectRef idx="0">
            <a:schemeClr val="accent3"/>
          </a:effectRef>
          <a:fontRef idx="minor">
            <a:schemeClr val="dk1"/>
          </a:fontRef>
        </p:style>
        <p:txBody>
          <a:bodyPr rtlCol="0" anchor="t">
            <a:spAutoFit/>
          </a:bodyPr>
          <a:lstStyle/>
          <a:p>
            <a:r>
              <a:rPr lang="fr-FR" sz="1400" i="1"/>
              <a:t>De façon générale, les répondants estiment que leurs entreprises ont plutôt pris les mesures nécessaires pour limiter les impacts de la crise sur leurs plans de transformation : 8 préconisent moins de mesures que celles déjà prises, contre 5 qui préconisent plus de mesures que celles qui ont été prises</a:t>
            </a:r>
          </a:p>
        </p:txBody>
      </p:sp>
    </p:spTree>
    <p:extLst>
      <p:ext uri="{BB962C8B-B14F-4D97-AF65-F5344CB8AC3E}">
        <p14:creationId xmlns:p14="http://schemas.microsoft.com/office/powerpoint/2010/main" val="171176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E4832-8B27-4F05-8503-C9CD31C48A40}"/>
              </a:ext>
            </a:extLst>
          </p:cNvPr>
          <p:cNvSpPr>
            <a:spLocks noGrp="1"/>
          </p:cNvSpPr>
          <p:nvPr>
            <p:ph type="title"/>
          </p:nvPr>
        </p:nvSpPr>
        <p:spPr/>
        <p:txBody>
          <a:bodyPr/>
          <a:lstStyle/>
          <a:p>
            <a:r>
              <a:rPr lang="fr-FR"/>
              <a:t>Sommaire</a:t>
            </a:r>
          </a:p>
        </p:txBody>
      </p:sp>
      <p:sp>
        <p:nvSpPr>
          <p:cNvPr id="3" name="Espace réservé de la date 2">
            <a:extLst>
              <a:ext uri="{FF2B5EF4-FFF2-40B4-BE49-F238E27FC236}">
                <a16:creationId xmlns:a16="http://schemas.microsoft.com/office/drawing/2014/main" id="{4044834E-608E-4860-94CD-98B4632EFB47}"/>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AC008C59-4F89-4F9D-BAF2-3B5142E5E519}"/>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EDB4C191-F0C1-4809-8B84-BE912055CF8D}"/>
              </a:ext>
            </a:extLst>
          </p:cNvPr>
          <p:cNvSpPr>
            <a:spLocks noGrp="1"/>
          </p:cNvSpPr>
          <p:nvPr>
            <p:ph type="sldNum" sz="quarter" idx="12"/>
          </p:nvPr>
        </p:nvSpPr>
        <p:spPr>
          <a:xfrm>
            <a:off x="10344091" y="6437522"/>
            <a:ext cx="1116505" cy="327915"/>
          </a:xfrm>
        </p:spPr>
        <p:txBody>
          <a:bodyPr/>
          <a:lstStyle/>
          <a:p>
            <a:fld id="{2D86F43B-59D1-44F0-ABC9-54512A2EAD55}" type="slidenum">
              <a:rPr lang="fr-FR" smtClean="0"/>
              <a:t>2</a:t>
            </a:fld>
            <a:endParaRPr lang="fr-FR"/>
          </a:p>
        </p:txBody>
      </p:sp>
      <p:sp>
        <p:nvSpPr>
          <p:cNvPr id="6" name="Espace réservé du texte 5">
            <a:extLst>
              <a:ext uri="{FF2B5EF4-FFF2-40B4-BE49-F238E27FC236}">
                <a16:creationId xmlns:a16="http://schemas.microsoft.com/office/drawing/2014/main" id="{A26B6939-32E9-4E6E-BE0F-99E1A57932FC}"/>
              </a:ext>
            </a:extLst>
          </p:cNvPr>
          <p:cNvSpPr>
            <a:spLocks noGrp="1"/>
          </p:cNvSpPr>
          <p:nvPr>
            <p:ph type="body" sz="quarter" idx="13"/>
          </p:nvPr>
        </p:nvSpPr>
        <p:spPr/>
        <p:txBody>
          <a:bodyPr/>
          <a:lstStyle/>
          <a:p>
            <a:pPr>
              <a:buClr>
                <a:schemeClr val="accent1"/>
              </a:buClr>
            </a:pPr>
            <a:r>
              <a:rPr lang="fr-FR">
                <a:solidFill>
                  <a:schemeClr val="accent1"/>
                </a:solidFill>
              </a:rPr>
              <a:t>Note méthodologique</a:t>
            </a:r>
          </a:p>
          <a:p>
            <a:endParaRPr lang="fr-FR"/>
          </a:p>
          <a:p>
            <a:r>
              <a:rPr lang="fr-FR"/>
              <a:t>Statistiques descriptives</a:t>
            </a:r>
          </a:p>
          <a:p>
            <a:endParaRPr lang="fr-FR"/>
          </a:p>
          <a:p>
            <a:r>
              <a:rPr lang="fr-FR"/>
              <a:t>Synthèse</a:t>
            </a:r>
          </a:p>
        </p:txBody>
      </p:sp>
    </p:spTree>
    <p:extLst>
      <p:ext uri="{BB962C8B-B14F-4D97-AF65-F5344CB8AC3E}">
        <p14:creationId xmlns:p14="http://schemas.microsoft.com/office/powerpoint/2010/main" val="3534838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normAutofit fontScale="90000"/>
          </a:bodyPr>
          <a:lstStyle/>
          <a:p>
            <a:r>
              <a:rPr lang="fr-FR"/>
              <a:t>Ce graphique montre l’écart entre les mesures prises par les entreprises pour préparer le rebond et celles qu’elles devraient prendre selon les répondants (Q11 vs Q12)</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20</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3. Synthèse</a:t>
            </a:r>
          </a:p>
          <a:p>
            <a:endParaRPr lang="fr-FR"/>
          </a:p>
        </p:txBody>
      </p:sp>
      <p:graphicFrame>
        <p:nvGraphicFramePr>
          <p:cNvPr id="8" name="Graphique 7">
            <a:extLst>
              <a:ext uri="{FF2B5EF4-FFF2-40B4-BE49-F238E27FC236}">
                <a16:creationId xmlns:a16="http://schemas.microsoft.com/office/drawing/2014/main" id="{24C87244-A5A1-48D2-9303-56980FD79902}"/>
              </a:ext>
            </a:extLst>
          </p:cNvPr>
          <p:cNvGraphicFramePr>
            <a:graphicFrameLocks/>
          </p:cNvGraphicFramePr>
          <p:nvPr>
            <p:extLst>
              <p:ext uri="{D42A27DB-BD31-4B8C-83A1-F6EECF244321}">
                <p14:modId xmlns:p14="http://schemas.microsoft.com/office/powerpoint/2010/main" val="2580768919"/>
              </p:ext>
            </p:extLst>
          </p:nvPr>
        </p:nvGraphicFramePr>
        <p:xfrm>
          <a:off x="2423592" y="1916832"/>
          <a:ext cx="8064896"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0E617B1D-A517-4A71-99CD-5BF30754BE88}"/>
              </a:ext>
            </a:extLst>
          </p:cNvPr>
          <p:cNvSpPr/>
          <p:nvPr/>
        </p:nvSpPr>
        <p:spPr>
          <a:xfrm>
            <a:off x="6689696" y="5076853"/>
            <a:ext cx="4745337" cy="1169551"/>
          </a:xfrm>
          <a:prstGeom prst="rect">
            <a:avLst/>
          </a:prstGeom>
        </p:spPr>
        <p:style>
          <a:lnRef idx="2">
            <a:schemeClr val="accent3"/>
          </a:lnRef>
          <a:fillRef idx="1">
            <a:schemeClr val="lt1"/>
          </a:fillRef>
          <a:effectRef idx="0">
            <a:schemeClr val="accent3"/>
          </a:effectRef>
          <a:fontRef idx="minor">
            <a:schemeClr val="dk1"/>
          </a:fontRef>
        </p:style>
        <p:txBody>
          <a:bodyPr rtlCol="0" anchor="t">
            <a:spAutoFit/>
          </a:bodyPr>
          <a:lstStyle/>
          <a:p>
            <a:r>
              <a:rPr lang="fr-FR" sz="1400" i="1"/>
              <a:t>De façon générale, les répondants estiment que leurs entreprises n’ont plutôt pas pris les mesures nécessaires pour préparer le rebond : 7 préconisent plus de mesures que celles déjà prises, contre 1 qui préconise moins de mesures que celles qui ont été prises</a:t>
            </a:r>
          </a:p>
        </p:txBody>
      </p:sp>
    </p:spTree>
    <p:extLst>
      <p:ext uri="{BB962C8B-B14F-4D97-AF65-F5344CB8AC3E}">
        <p14:creationId xmlns:p14="http://schemas.microsoft.com/office/powerpoint/2010/main" val="31669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892C25E7-D676-497B-87ED-5927D6188506}"/>
              </a:ext>
            </a:extLst>
          </p:cNvPr>
          <p:cNvSpPr>
            <a:spLocks noGrp="1"/>
          </p:cNvSpPr>
          <p:nvPr>
            <p:ph type="title"/>
          </p:nvPr>
        </p:nvSpPr>
        <p:spPr/>
        <p:txBody>
          <a:bodyPr/>
          <a:lstStyle/>
          <a:p>
            <a:r>
              <a:rPr lang="fr-FR"/>
              <a:t>Note méthodologique</a:t>
            </a:r>
          </a:p>
        </p:txBody>
      </p:sp>
      <p:sp>
        <p:nvSpPr>
          <p:cNvPr id="3" name="Espace réservé de la date 2">
            <a:extLst>
              <a:ext uri="{FF2B5EF4-FFF2-40B4-BE49-F238E27FC236}">
                <a16:creationId xmlns:a16="http://schemas.microsoft.com/office/drawing/2014/main" id="{7A86AD2C-B5C1-4E6F-8B96-43B8895955D4}"/>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1D0AFF5F-5092-4311-BC03-6B0853AB722A}"/>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7572070-07C5-489C-8C03-A1422A8F41DB}"/>
              </a:ext>
            </a:extLst>
          </p:cNvPr>
          <p:cNvSpPr>
            <a:spLocks noGrp="1"/>
          </p:cNvSpPr>
          <p:nvPr>
            <p:ph type="sldNum" sz="quarter" idx="12"/>
          </p:nvPr>
        </p:nvSpPr>
        <p:spPr/>
        <p:txBody>
          <a:bodyPr/>
          <a:lstStyle/>
          <a:p>
            <a:fld id="{2D86F43B-59D1-44F0-ABC9-54512A2EAD55}" type="slidenum">
              <a:rPr lang="fr-FR" smtClean="0"/>
              <a:t>3</a:t>
            </a:fld>
            <a:endParaRPr lang="fr-FR"/>
          </a:p>
        </p:txBody>
      </p:sp>
      <p:sp>
        <p:nvSpPr>
          <p:cNvPr id="9" name="Espace réservé du texte 8">
            <a:extLst>
              <a:ext uri="{FF2B5EF4-FFF2-40B4-BE49-F238E27FC236}">
                <a16:creationId xmlns:a16="http://schemas.microsoft.com/office/drawing/2014/main" id="{AD51EEB9-8A68-48DC-8650-7612DD1D9166}"/>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r>
              <a:rPr lang="fr-FR"/>
              <a:t>Ce questionnaire a été administré en ligne entre le mardi 24 Mars 2020 16h00 et lundi 30 Mars 2020 10h00 (questionnaire auto-administré)</a:t>
            </a:r>
          </a:p>
          <a:p>
            <a:pPr marL="285750" indent="-285750">
              <a:buFont typeface="Arial" panose="020B0604020202020204" pitchFamily="34" charset="0"/>
              <a:buChar char="•"/>
            </a:pPr>
            <a:endParaRPr lang="fr-FR"/>
          </a:p>
          <a:p>
            <a:pPr marL="285750" indent="-285750">
              <a:buFont typeface="Arial" panose="020B0604020202020204" pitchFamily="34" charset="0"/>
              <a:buChar char="•"/>
            </a:pPr>
            <a:r>
              <a:rPr lang="fr-FR"/>
              <a:t>Il a permis de recueillir 52 réponses dont 44 sujettes à l'analyse des résultats provenant de personnes travaillant dans des entreprises cibles, celles qui emploient plus de 5000 salariés</a:t>
            </a:r>
          </a:p>
          <a:p>
            <a:pPr marL="285750" indent="-285750">
              <a:buFont typeface="Arial" panose="020B0604020202020204" pitchFamily="34" charset="0"/>
              <a:buChar char="•"/>
            </a:pPr>
            <a:endParaRPr lang="fr-FR"/>
          </a:p>
          <a:p>
            <a:pPr marL="285750" indent="-285750">
              <a:buFont typeface="Arial" panose="020B0604020202020204" pitchFamily="34" charset="0"/>
              <a:buChar char="•"/>
            </a:pPr>
            <a:r>
              <a:rPr lang="fr-FR"/>
              <a:t>A partir de cet sous-échantillon, ont été gardées les réponses qui ont remplit les questions de la partie tactique (à savoir la Question 6 et la Question 7) avec une signalétique complète, ce qui laisse un total de 20 réponses éligibles à ces critères*</a:t>
            </a:r>
          </a:p>
          <a:p>
            <a:pPr marL="285750" indent="-285750">
              <a:buFont typeface="Arial" panose="020B0604020202020204" pitchFamily="34" charset="0"/>
              <a:buChar char="•"/>
            </a:pPr>
            <a:endParaRPr lang="fr-FR"/>
          </a:p>
          <a:p>
            <a:pPr marL="285750" indent="-285750">
              <a:buFont typeface="Arial" panose="020B0604020202020204" pitchFamily="34" charset="0"/>
              <a:buChar char="•"/>
            </a:pPr>
            <a:r>
              <a:rPr lang="fr-FR"/>
              <a:t>L’analyse a été menée par un binôme de consultants-chercheurs de l’équipe Aurore</a:t>
            </a:r>
          </a:p>
          <a:p>
            <a:pPr marL="645750" lvl="1" indent="-285750"/>
            <a:r>
              <a:rPr lang="fr-FR"/>
              <a:t>Bahaeddine </a:t>
            </a:r>
            <a:r>
              <a:rPr lang="fr-FR" err="1"/>
              <a:t>Khelijini</a:t>
            </a:r>
            <a:r>
              <a:rPr lang="fr-FR"/>
              <a:t>, Consultant, Ingénieur en Statistique et analyse de l’information</a:t>
            </a:r>
          </a:p>
          <a:p>
            <a:pPr marL="645750" lvl="1" indent="-285750"/>
            <a:r>
              <a:rPr lang="fr-FR"/>
              <a:t>Fadi El Gemayel, Consultant Expert, Ingénieur en informaticien et 3</a:t>
            </a:r>
            <a:r>
              <a:rPr lang="fr-FR" baseline="30000"/>
              <a:t>ème</a:t>
            </a:r>
            <a:r>
              <a:rPr lang="fr-FR"/>
              <a:t> cycle Strategic Management</a:t>
            </a:r>
          </a:p>
        </p:txBody>
      </p:sp>
      <p:sp>
        <p:nvSpPr>
          <p:cNvPr id="10" name="Espace réservé du texte 9">
            <a:extLst>
              <a:ext uri="{FF2B5EF4-FFF2-40B4-BE49-F238E27FC236}">
                <a16:creationId xmlns:a16="http://schemas.microsoft.com/office/drawing/2014/main" id="{B2D5D460-5B0D-47FE-B830-705B3FE703EE}"/>
              </a:ext>
            </a:extLst>
          </p:cNvPr>
          <p:cNvSpPr>
            <a:spLocks noGrp="1"/>
          </p:cNvSpPr>
          <p:nvPr>
            <p:ph type="body" sz="quarter" idx="15"/>
          </p:nvPr>
        </p:nvSpPr>
        <p:spPr/>
        <p:txBody>
          <a:bodyPr/>
          <a:lstStyle/>
          <a:p>
            <a:r>
              <a:rPr lang="fr-FR"/>
              <a:t>1. Note méthodologique</a:t>
            </a:r>
          </a:p>
        </p:txBody>
      </p:sp>
      <p:sp>
        <p:nvSpPr>
          <p:cNvPr id="2" name="ZoneTexte 1">
            <a:extLst>
              <a:ext uri="{FF2B5EF4-FFF2-40B4-BE49-F238E27FC236}">
                <a16:creationId xmlns:a16="http://schemas.microsoft.com/office/drawing/2014/main" id="{CFEA6C0A-73EF-4D02-BD84-F6F6A5751229}"/>
              </a:ext>
            </a:extLst>
          </p:cNvPr>
          <p:cNvSpPr txBox="1"/>
          <p:nvPr/>
        </p:nvSpPr>
        <p:spPr>
          <a:xfrm>
            <a:off x="2105721" y="6021288"/>
            <a:ext cx="2414444" cy="246221"/>
          </a:xfrm>
          <a:prstGeom prst="rect">
            <a:avLst/>
          </a:prstGeom>
          <a:noFill/>
        </p:spPr>
        <p:txBody>
          <a:bodyPr wrap="square" rtlCol="0">
            <a:spAutoFit/>
          </a:bodyPr>
          <a:lstStyle/>
          <a:p>
            <a:r>
              <a:rPr lang="fr-FR" sz="1000" i="1"/>
              <a:t>* : une réponse aberrante a été supprimée</a:t>
            </a:r>
          </a:p>
        </p:txBody>
      </p:sp>
    </p:spTree>
    <p:extLst>
      <p:ext uri="{BB962C8B-B14F-4D97-AF65-F5344CB8AC3E}">
        <p14:creationId xmlns:p14="http://schemas.microsoft.com/office/powerpoint/2010/main" val="32876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892C25E7-D676-497B-87ED-5927D6188506}"/>
              </a:ext>
            </a:extLst>
          </p:cNvPr>
          <p:cNvSpPr>
            <a:spLocks noGrp="1"/>
          </p:cNvSpPr>
          <p:nvPr>
            <p:ph type="title"/>
          </p:nvPr>
        </p:nvSpPr>
        <p:spPr/>
        <p:txBody>
          <a:bodyPr/>
          <a:lstStyle/>
          <a:p>
            <a:r>
              <a:rPr lang="fr-FR"/>
              <a:t>Périmètre, limites, avancées et perspectives</a:t>
            </a:r>
          </a:p>
        </p:txBody>
      </p:sp>
      <p:sp>
        <p:nvSpPr>
          <p:cNvPr id="3" name="Espace réservé de la date 2">
            <a:extLst>
              <a:ext uri="{FF2B5EF4-FFF2-40B4-BE49-F238E27FC236}">
                <a16:creationId xmlns:a16="http://schemas.microsoft.com/office/drawing/2014/main" id="{7A86AD2C-B5C1-4E6F-8B96-43B8895955D4}"/>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1D0AFF5F-5092-4311-BC03-6B0853AB722A}"/>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7572070-07C5-489C-8C03-A1422A8F41DB}"/>
              </a:ext>
            </a:extLst>
          </p:cNvPr>
          <p:cNvSpPr>
            <a:spLocks noGrp="1"/>
          </p:cNvSpPr>
          <p:nvPr>
            <p:ph type="sldNum" sz="quarter" idx="12"/>
          </p:nvPr>
        </p:nvSpPr>
        <p:spPr/>
        <p:txBody>
          <a:bodyPr/>
          <a:lstStyle/>
          <a:p>
            <a:fld id="{2D86F43B-59D1-44F0-ABC9-54512A2EAD55}" type="slidenum">
              <a:rPr lang="fr-FR" smtClean="0"/>
              <a:t>4</a:t>
            </a:fld>
            <a:endParaRPr lang="fr-FR"/>
          </a:p>
        </p:txBody>
      </p:sp>
      <p:sp>
        <p:nvSpPr>
          <p:cNvPr id="9" name="Espace réservé du texte 8">
            <a:extLst>
              <a:ext uri="{FF2B5EF4-FFF2-40B4-BE49-F238E27FC236}">
                <a16:creationId xmlns:a16="http://schemas.microsoft.com/office/drawing/2014/main" id="{AD51EEB9-8A68-48DC-8650-7612DD1D9166}"/>
              </a:ext>
            </a:extLst>
          </p:cNvPr>
          <p:cNvSpPr>
            <a:spLocks noGrp="1"/>
          </p:cNvSpPr>
          <p:nvPr>
            <p:ph type="body" sz="quarter" idx="13"/>
          </p:nvPr>
        </p:nvSpPr>
        <p:spPr/>
        <p:txBody>
          <a:bodyPr>
            <a:normAutofit fontScale="92500" lnSpcReduction="10000"/>
          </a:bodyPr>
          <a:lstStyle/>
          <a:p>
            <a:pPr marL="285750" indent="-285750">
              <a:buFont typeface="Arial" panose="020B0604020202020204" pitchFamily="34" charset="0"/>
              <a:buChar char="•"/>
            </a:pPr>
            <a:r>
              <a:rPr lang="fr-FR"/>
              <a:t>Une enquête qualitative</a:t>
            </a:r>
          </a:p>
          <a:p>
            <a:pPr marL="645750" lvl="1" indent="-285750"/>
            <a:r>
              <a:rPr lang="fr-FR"/>
              <a:t>L’enquête est, par construction, à visée qualitative : elle doit donner un premier aperçu des options de réponse de grandes entreprises françaises à la crise du COVID-19 sur les deux plans tactique et stratégique</a:t>
            </a:r>
          </a:p>
          <a:p>
            <a:pPr marL="645750" lvl="1" indent="-285750"/>
            <a:r>
              <a:rPr lang="fr-FR"/>
              <a:t>Ainsi, même si elle a ciblé les grandes entreprises françaises (5000 salariés ou plus), elle ne prétend à aucune représentativité de l’échantillon et ne permet pas de généralisation des résultats de l’observation sur la population mère</a:t>
            </a:r>
          </a:p>
          <a:p>
            <a:pPr marL="285750" indent="-285750">
              <a:buFont typeface="Arial" panose="020B0604020202020204" pitchFamily="34" charset="0"/>
              <a:buChar char="•"/>
            </a:pPr>
            <a:endParaRPr lang="fr-FR"/>
          </a:p>
          <a:p>
            <a:pPr marL="285750" indent="-285750">
              <a:buFont typeface="Arial" panose="020B0604020202020204" pitchFamily="34" charset="0"/>
              <a:buChar char="•"/>
            </a:pPr>
            <a:r>
              <a:rPr lang="fr-FR"/>
              <a:t>Un taux de perte trop élevé </a:t>
            </a:r>
          </a:p>
          <a:p>
            <a:pPr marL="645750" lvl="1" indent="-285750"/>
            <a:r>
              <a:rPr lang="fr-FR"/>
              <a:t>Nous avons observé un taux de perte important entre le nombre de personnes qui ont atteint la première page du sondage, et ceux qui ont commencé à répondre (près de 75% de perte), ainsi qu’entre ceux qui ont commencé à répondre et ceux qui ont complété le questionnaire (près de 61% de perte) </a:t>
            </a:r>
          </a:p>
          <a:p>
            <a:pPr marL="645750" lvl="1" indent="-285750"/>
            <a:r>
              <a:rPr lang="fr-FR"/>
              <a:t>Une raison plausible de ce taux de perte pourrait être le caractère sensible des informations combiné au mode d’administration (questionnaire auto-administré sans interview)</a:t>
            </a:r>
          </a:p>
          <a:p>
            <a:pPr marL="285750" indent="-285750">
              <a:buFont typeface="Arial" panose="020B0604020202020204" pitchFamily="34" charset="0"/>
              <a:buChar char="•"/>
            </a:pPr>
            <a:endParaRPr lang="fr-FR"/>
          </a:p>
          <a:p>
            <a:pPr marL="285750" indent="-285750">
              <a:buFont typeface="Arial" panose="020B0604020202020204" pitchFamily="34" charset="0"/>
              <a:buChar char="•"/>
            </a:pPr>
            <a:r>
              <a:rPr lang="fr-FR"/>
              <a:t>L’enquête donne un premier retour terrain (cf. présentation des résultats) qu’il serait intéressant de consolider par des interviews avec des acteurs des différents échelons</a:t>
            </a:r>
          </a:p>
          <a:p>
            <a:pPr marL="645750" lvl="1" indent="-285750"/>
            <a:r>
              <a:rPr lang="fr-FR"/>
              <a:t>Des acteurs politiques/stratégiques (DG, SG, adjoints) au cœur des décisions</a:t>
            </a:r>
          </a:p>
          <a:p>
            <a:pPr marL="645750" lvl="1" indent="-285750"/>
            <a:r>
              <a:rPr lang="fr-FR"/>
              <a:t>Des acteurs tactiques (responsables de PMO d’Entreprises, Directeurs de la transformation, DNUM, etc.), bons observateurs</a:t>
            </a:r>
          </a:p>
        </p:txBody>
      </p:sp>
      <p:sp>
        <p:nvSpPr>
          <p:cNvPr id="10" name="Espace réservé du texte 9">
            <a:extLst>
              <a:ext uri="{FF2B5EF4-FFF2-40B4-BE49-F238E27FC236}">
                <a16:creationId xmlns:a16="http://schemas.microsoft.com/office/drawing/2014/main" id="{B2D5D460-5B0D-47FE-B830-705B3FE703EE}"/>
              </a:ext>
            </a:extLst>
          </p:cNvPr>
          <p:cNvSpPr>
            <a:spLocks noGrp="1"/>
          </p:cNvSpPr>
          <p:nvPr>
            <p:ph type="body" sz="quarter" idx="15"/>
          </p:nvPr>
        </p:nvSpPr>
        <p:spPr/>
        <p:txBody>
          <a:bodyPr/>
          <a:lstStyle/>
          <a:p>
            <a:r>
              <a:rPr lang="fr-FR"/>
              <a:t>1. Note méthodologique</a:t>
            </a:r>
          </a:p>
        </p:txBody>
      </p:sp>
    </p:spTree>
    <p:extLst>
      <p:ext uri="{BB962C8B-B14F-4D97-AF65-F5344CB8AC3E}">
        <p14:creationId xmlns:p14="http://schemas.microsoft.com/office/powerpoint/2010/main" val="270485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E4832-8B27-4F05-8503-C9CD31C48A40}"/>
              </a:ext>
            </a:extLst>
          </p:cNvPr>
          <p:cNvSpPr>
            <a:spLocks noGrp="1"/>
          </p:cNvSpPr>
          <p:nvPr>
            <p:ph type="title"/>
          </p:nvPr>
        </p:nvSpPr>
        <p:spPr/>
        <p:txBody>
          <a:bodyPr/>
          <a:lstStyle/>
          <a:p>
            <a:r>
              <a:rPr lang="fr-FR"/>
              <a:t>Sommaire</a:t>
            </a:r>
          </a:p>
        </p:txBody>
      </p:sp>
      <p:sp>
        <p:nvSpPr>
          <p:cNvPr id="3" name="Espace réservé de la date 2">
            <a:extLst>
              <a:ext uri="{FF2B5EF4-FFF2-40B4-BE49-F238E27FC236}">
                <a16:creationId xmlns:a16="http://schemas.microsoft.com/office/drawing/2014/main" id="{4044834E-608E-4860-94CD-98B4632EFB47}"/>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AC008C59-4F89-4F9D-BAF2-3B5142E5E519}"/>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EDB4C191-F0C1-4809-8B84-BE912055CF8D}"/>
              </a:ext>
            </a:extLst>
          </p:cNvPr>
          <p:cNvSpPr>
            <a:spLocks noGrp="1"/>
          </p:cNvSpPr>
          <p:nvPr>
            <p:ph type="sldNum" sz="quarter" idx="12"/>
          </p:nvPr>
        </p:nvSpPr>
        <p:spPr>
          <a:xfrm>
            <a:off x="10344091" y="6437522"/>
            <a:ext cx="1116505" cy="327915"/>
          </a:xfrm>
        </p:spPr>
        <p:txBody>
          <a:bodyPr/>
          <a:lstStyle/>
          <a:p>
            <a:fld id="{2D86F43B-59D1-44F0-ABC9-54512A2EAD55}" type="slidenum">
              <a:rPr lang="fr-FR" smtClean="0"/>
              <a:t>5</a:t>
            </a:fld>
            <a:endParaRPr lang="fr-FR"/>
          </a:p>
        </p:txBody>
      </p:sp>
      <p:sp>
        <p:nvSpPr>
          <p:cNvPr id="6" name="Espace réservé du texte 5">
            <a:extLst>
              <a:ext uri="{FF2B5EF4-FFF2-40B4-BE49-F238E27FC236}">
                <a16:creationId xmlns:a16="http://schemas.microsoft.com/office/drawing/2014/main" id="{A26B6939-32E9-4E6E-BE0F-99E1A57932FC}"/>
              </a:ext>
            </a:extLst>
          </p:cNvPr>
          <p:cNvSpPr>
            <a:spLocks noGrp="1"/>
          </p:cNvSpPr>
          <p:nvPr>
            <p:ph type="body" sz="quarter" idx="13"/>
          </p:nvPr>
        </p:nvSpPr>
        <p:spPr/>
        <p:txBody>
          <a:bodyPr/>
          <a:lstStyle/>
          <a:p>
            <a:pPr>
              <a:buClr>
                <a:schemeClr val="bg1">
                  <a:lumMod val="65000"/>
                </a:schemeClr>
              </a:buClr>
            </a:pPr>
            <a:r>
              <a:rPr lang="fr-FR">
                <a:solidFill>
                  <a:schemeClr val="tx1">
                    <a:lumMod val="40000"/>
                    <a:lumOff val="60000"/>
                  </a:schemeClr>
                </a:solidFill>
              </a:rPr>
              <a:t>Note méthodologique</a:t>
            </a:r>
          </a:p>
          <a:p>
            <a:endParaRPr lang="fr-FR"/>
          </a:p>
          <a:p>
            <a:pPr>
              <a:buClr>
                <a:schemeClr val="accent1"/>
              </a:buClr>
            </a:pPr>
            <a:r>
              <a:rPr lang="fr-FR">
                <a:solidFill>
                  <a:schemeClr val="accent1"/>
                </a:solidFill>
              </a:rPr>
              <a:t>Statistiques descriptives</a:t>
            </a:r>
          </a:p>
          <a:p>
            <a:endParaRPr lang="fr-FR"/>
          </a:p>
          <a:p>
            <a:r>
              <a:rPr lang="fr-FR"/>
              <a:t>Synthèse</a:t>
            </a:r>
          </a:p>
        </p:txBody>
      </p:sp>
    </p:spTree>
    <p:extLst>
      <p:ext uri="{BB962C8B-B14F-4D97-AF65-F5344CB8AC3E}">
        <p14:creationId xmlns:p14="http://schemas.microsoft.com/office/powerpoint/2010/main" val="18213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lstStyle/>
          <a:p>
            <a:r>
              <a:rPr lang="fr-FR"/>
              <a:t>Q1. Combien de salariés compte votre entreprise ?</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6</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2. Statistiques descriptives</a:t>
            </a:r>
          </a:p>
        </p:txBody>
      </p:sp>
      <p:graphicFrame>
        <p:nvGraphicFramePr>
          <p:cNvPr id="8" name="Graphique 7">
            <a:extLst>
              <a:ext uri="{FF2B5EF4-FFF2-40B4-BE49-F238E27FC236}">
                <a16:creationId xmlns:a16="http://schemas.microsoft.com/office/drawing/2014/main" id="{92241600-BAA3-4867-84B9-C9F0DAA07D28}"/>
              </a:ext>
            </a:extLst>
          </p:cNvPr>
          <p:cNvGraphicFramePr>
            <a:graphicFrameLocks/>
          </p:cNvGraphicFramePr>
          <p:nvPr>
            <p:extLst>
              <p:ext uri="{D42A27DB-BD31-4B8C-83A1-F6EECF244321}">
                <p14:modId xmlns:p14="http://schemas.microsoft.com/office/powerpoint/2010/main" val="838189376"/>
              </p:ext>
            </p:extLst>
          </p:nvPr>
        </p:nvGraphicFramePr>
        <p:xfrm>
          <a:off x="3647728" y="1615592"/>
          <a:ext cx="6264696" cy="4439094"/>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4303746B-6F88-410B-B34A-604981CC081C}"/>
              </a:ext>
            </a:extLst>
          </p:cNvPr>
          <p:cNvSpPr/>
          <p:nvPr/>
        </p:nvSpPr>
        <p:spPr>
          <a:xfrm>
            <a:off x="2135560" y="1700808"/>
            <a:ext cx="2592288" cy="738664"/>
          </a:xfrm>
          <a:prstGeom prst="rect">
            <a:avLst/>
          </a:prstGeom>
        </p:spPr>
        <p:style>
          <a:lnRef idx="2">
            <a:schemeClr val="accent3"/>
          </a:lnRef>
          <a:fillRef idx="1">
            <a:schemeClr val="lt1"/>
          </a:fillRef>
          <a:effectRef idx="0">
            <a:schemeClr val="accent3"/>
          </a:effectRef>
          <a:fontRef idx="minor">
            <a:schemeClr val="dk1"/>
          </a:fontRef>
        </p:style>
        <p:txBody>
          <a:bodyPr rtlCol="0" anchor="t">
            <a:spAutoFit/>
          </a:bodyPr>
          <a:lstStyle/>
          <a:p>
            <a:r>
              <a:rPr lang="fr-FR" sz="1400" i="1"/>
              <a:t>La majorité des répondants (90%) sont issus d’entreprises de 10 000 salariés et plus</a:t>
            </a:r>
          </a:p>
        </p:txBody>
      </p:sp>
    </p:spTree>
    <p:extLst>
      <p:ext uri="{BB962C8B-B14F-4D97-AF65-F5344CB8AC3E}">
        <p14:creationId xmlns:p14="http://schemas.microsoft.com/office/powerpoint/2010/main" val="50011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lstStyle/>
          <a:p>
            <a:r>
              <a:rPr lang="fr-FR"/>
              <a:t>Q2. Quel est le secteur d’activité de votre entreprise ?</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7</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2. Statistiques descriptives</a:t>
            </a:r>
          </a:p>
        </p:txBody>
      </p:sp>
      <p:graphicFrame>
        <p:nvGraphicFramePr>
          <p:cNvPr id="10" name="Graphique 9">
            <a:extLst>
              <a:ext uri="{FF2B5EF4-FFF2-40B4-BE49-F238E27FC236}">
                <a16:creationId xmlns:a16="http://schemas.microsoft.com/office/drawing/2014/main" id="{845AB4C4-84F4-4407-B72E-575316F155E2}"/>
              </a:ext>
            </a:extLst>
          </p:cNvPr>
          <p:cNvGraphicFramePr>
            <a:graphicFrameLocks/>
          </p:cNvGraphicFramePr>
          <p:nvPr>
            <p:extLst>
              <p:ext uri="{D42A27DB-BD31-4B8C-83A1-F6EECF244321}">
                <p14:modId xmlns:p14="http://schemas.microsoft.com/office/powerpoint/2010/main" val="3282038972"/>
              </p:ext>
            </p:extLst>
          </p:nvPr>
        </p:nvGraphicFramePr>
        <p:xfrm>
          <a:off x="2495600" y="1856851"/>
          <a:ext cx="792088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5A5C5CAA-A2EC-4E4C-BF89-6EC1659042C9}"/>
              </a:ext>
            </a:extLst>
          </p:cNvPr>
          <p:cNvSpPr/>
          <p:nvPr/>
        </p:nvSpPr>
        <p:spPr>
          <a:xfrm>
            <a:off x="2135560" y="1700808"/>
            <a:ext cx="2592288" cy="954107"/>
          </a:xfrm>
          <a:prstGeom prst="rect">
            <a:avLst/>
          </a:prstGeom>
        </p:spPr>
        <p:style>
          <a:lnRef idx="2">
            <a:schemeClr val="accent3"/>
          </a:lnRef>
          <a:fillRef idx="1">
            <a:schemeClr val="lt1"/>
          </a:fillRef>
          <a:effectRef idx="0">
            <a:schemeClr val="accent3"/>
          </a:effectRef>
          <a:fontRef idx="minor">
            <a:schemeClr val="dk1"/>
          </a:fontRef>
        </p:style>
        <p:txBody>
          <a:bodyPr rtlCol="0" anchor="t">
            <a:spAutoFit/>
          </a:bodyPr>
          <a:lstStyle/>
          <a:p>
            <a:r>
              <a:rPr lang="fr-FR" sz="1400" i="1"/>
              <a:t>L’échantillon n’a aucun représentant des secteurs de l’agriculture, du commerce ou du BTP</a:t>
            </a:r>
          </a:p>
        </p:txBody>
      </p:sp>
    </p:spTree>
    <p:extLst>
      <p:ext uri="{BB962C8B-B14F-4D97-AF65-F5344CB8AC3E}">
        <p14:creationId xmlns:p14="http://schemas.microsoft.com/office/powerpoint/2010/main" val="79221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lstStyle/>
          <a:p>
            <a:r>
              <a:rPr lang="fr-FR"/>
              <a:t>Q3. Votre rôle actuel est :</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8</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2. Statistiques descriptives</a:t>
            </a:r>
          </a:p>
        </p:txBody>
      </p:sp>
      <p:graphicFrame>
        <p:nvGraphicFramePr>
          <p:cNvPr id="9" name="Graphique 8">
            <a:extLst>
              <a:ext uri="{FF2B5EF4-FFF2-40B4-BE49-F238E27FC236}">
                <a16:creationId xmlns:a16="http://schemas.microsoft.com/office/drawing/2014/main" id="{9A6E2A1E-124C-4D6A-B19B-5A8054C926B6}"/>
              </a:ext>
            </a:extLst>
          </p:cNvPr>
          <p:cNvGraphicFramePr>
            <a:graphicFrameLocks/>
          </p:cNvGraphicFramePr>
          <p:nvPr>
            <p:extLst>
              <p:ext uri="{D42A27DB-BD31-4B8C-83A1-F6EECF244321}">
                <p14:modId xmlns:p14="http://schemas.microsoft.com/office/powerpoint/2010/main" val="1020394978"/>
              </p:ext>
            </p:extLst>
          </p:nvPr>
        </p:nvGraphicFramePr>
        <p:xfrm>
          <a:off x="2423592" y="1463517"/>
          <a:ext cx="8208912" cy="362613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351A8971-EDFD-4CE0-8EBC-845469F9AFBD}"/>
              </a:ext>
            </a:extLst>
          </p:cNvPr>
          <p:cNvSpPr/>
          <p:nvPr/>
        </p:nvSpPr>
        <p:spPr>
          <a:xfrm>
            <a:off x="2567608" y="5805264"/>
            <a:ext cx="5985495" cy="276999"/>
          </a:xfrm>
          <a:prstGeom prst="rect">
            <a:avLst/>
          </a:prstGeom>
        </p:spPr>
        <p:txBody>
          <a:bodyPr wrap="square">
            <a:spAutoFit/>
          </a:bodyPr>
          <a:lstStyle/>
          <a:p>
            <a:r>
              <a:rPr lang="fr-FR" sz="1200" i="1"/>
              <a:t>* CDO , PMO</a:t>
            </a:r>
          </a:p>
        </p:txBody>
      </p:sp>
      <p:sp>
        <p:nvSpPr>
          <p:cNvPr id="12" name="Rectangle 11">
            <a:extLst>
              <a:ext uri="{FF2B5EF4-FFF2-40B4-BE49-F238E27FC236}">
                <a16:creationId xmlns:a16="http://schemas.microsoft.com/office/drawing/2014/main" id="{A7137CEA-CC65-4F4C-914E-F65A4F1C3A7F}"/>
              </a:ext>
            </a:extLst>
          </p:cNvPr>
          <p:cNvSpPr/>
          <p:nvPr/>
        </p:nvSpPr>
        <p:spPr>
          <a:xfrm>
            <a:off x="9428517" y="4460507"/>
            <a:ext cx="288032" cy="288031"/>
          </a:xfrm>
          <a:prstGeom prst="rect">
            <a:avLst/>
          </a:prstGeom>
        </p:spPr>
        <p:txBody>
          <a:bodyPr wrap="square">
            <a:spAutoFit/>
          </a:bodyPr>
          <a:lstStyle/>
          <a:p>
            <a:r>
              <a:rPr lang="fr-FR" sz="1200"/>
              <a:t>*</a:t>
            </a:r>
          </a:p>
        </p:txBody>
      </p:sp>
      <p:sp>
        <p:nvSpPr>
          <p:cNvPr id="13" name="Rectangle 12">
            <a:extLst>
              <a:ext uri="{FF2B5EF4-FFF2-40B4-BE49-F238E27FC236}">
                <a16:creationId xmlns:a16="http://schemas.microsoft.com/office/drawing/2014/main" id="{A90C4A7F-E977-4B15-8B92-294C5E5381C1}"/>
              </a:ext>
            </a:extLst>
          </p:cNvPr>
          <p:cNvSpPr/>
          <p:nvPr/>
        </p:nvSpPr>
        <p:spPr>
          <a:xfrm>
            <a:off x="2135560" y="1700808"/>
            <a:ext cx="2592288" cy="1169551"/>
          </a:xfrm>
          <a:prstGeom prst="rect">
            <a:avLst/>
          </a:prstGeom>
        </p:spPr>
        <p:style>
          <a:lnRef idx="2">
            <a:schemeClr val="accent3"/>
          </a:lnRef>
          <a:fillRef idx="1">
            <a:schemeClr val="lt1"/>
          </a:fillRef>
          <a:effectRef idx="0">
            <a:schemeClr val="accent3"/>
          </a:effectRef>
          <a:fontRef idx="minor">
            <a:schemeClr val="dk1"/>
          </a:fontRef>
        </p:style>
        <p:txBody>
          <a:bodyPr rtlCol="0" anchor="t">
            <a:spAutoFit/>
          </a:bodyPr>
          <a:lstStyle/>
          <a:p>
            <a:r>
              <a:rPr lang="fr-FR" sz="1400" i="1"/>
              <a:t>L’échantillon est peuplé d’acteurs des différents rôles, avec une représentation importante des Directeurs de programmes de transformation (40%)</a:t>
            </a:r>
          </a:p>
        </p:txBody>
      </p:sp>
    </p:spTree>
    <p:extLst>
      <p:ext uri="{BB962C8B-B14F-4D97-AF65-F5344CB8AC3E}">
        <p14:creationId xmlns:p14="http://schemas.microsoft.com/office/powerpoint/2010/main" val="298910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225E-8BBD-4D16-8BFD-888B918DBC37}"/>
              </a:ext>
            </a:extLst>
          </p:cNvPr>
          <p:cNvSpPr>
            <a:spLocks noGrp="1"/>
          </p:cNvSpPr>
          <p:nvPr>
            <p:ph type="title"/>
          </p:nvPr>
        </p:nvSpPr>
        <p:spPr/>
        <p:txBody>
          <a:bodyPr/>
          <a:lstStyle/>
          <a:p>
            <a:r>
              <a:rPr lang="fr-FR"/>
              <a:t>Q4. L’impact de la crise liée au COVID-19 pour votre entreprise est :</a:t>
            </a:r>
          </a:p>
        </p:txBody>
      </p:sp>
      <p:sp>
        <p:nvSpPr>
          <p:cNvPr id="3" name="Espace réservé de la date 2">
            <a:extLst>
              <a:ext uri="{FF2B5EF4-FFF2-40B4-BE49-F238E27FC236}">
                <a16:creationId xmlns:a16="http://schemas.microsoft.com/office/drawing/2014/main" id="{4648D06F-C395-42A4-BED0-C3756140845C}"/>
              </a:ext>
            </a:extLst>
          </p:cNvPr>
          <p:cNvSpPr>
            <a:spLocks noGrp="1"/>
          </p:cNvSpPr>
          <p:nvPr>
            <p:ph type="dt" sz="half" idx="10"/>
          </p:nvPr>
        </p:nvSpPr>
        <p:spPr/>
        <p:txBody>
          <a:bodyPr/>
          <a:lstStyle/>
          <a:p>
            <a:r>
              <a:rPr lang="fr-FR"/>
              <a:t>31/03/2020</a:t>
            </a:r>
          </a:p>
        </p:txBody>
      </p:sp>
      <p:sp>
        <p:nvSpPr>
          <p:cNvPr id="4" name="Espace réservé du pied de page 3">
            <a:extLst>
              <a:ext uri="{FF2B5EF4-FFF2-40B4-BE49-F238E27FC236}">
                <a16:creationId xmlns:a16="http://schemas.microsoft.com/office/drawing/2014/main" id="{2E24A29B-28FA-45EA-9C65-25DDEFCF1A08}"/>
              </a:ext>
            </a:extLst>
          </p:cNvPr>
          <p:cNvSpPr>
            <a:spLocks noGrp="1"/>
          </p:cNvSpPr>
          <p:nvPr>
            <p:ph type="ftr" sz="quarter" idx="11"/>
          </p:nvPr>
        </p:nvSpPr>
        <p:spPr/>
        <p:txBody>
          <a:bodyPr/>
          <a:lstStyle/>
          <a:p>
            <a:r>
              <a:rPr lang="fr-FR"/>
              <a:t>Enquête grandes entreprises, crise et transformation - DAYL.AURO.PR200331.1 - V1.0</a:t>
            </a:r>
          </a:p>
        </p:txBody>
      </p:sp>
      <p:sp>
        <p:nvSpPr>
          <p:cNvPr id="5" name="Espace réservé du numéro de diapositive 4">
            <a:extLst>
              <a:ext uri="{FF2B5EF4-FFF2-40B4-BE49-F238E27FC236}">
                <a16:creationId xmlns:a16="http://schemas.microsoft.com/office/drawing/2014/main" id="{5B7555E2-1D5A-48FA-9112-7EB7E0F0A4AE}"/>
              </a:ext>
            </a:extLst>
          </p:cNvPr>
          <p:cNvSpPr>
            <a:spLocks noGrp="1"/>
          </p:cNvSpPr>
          <p:nvPr>
            <p:ph type="sldNum" sz="quarter" idx="12"/>
          </p:nvPr>
        </p:nvSpPr>
        <p:spPr/>
        <p:txBody>
          <a:bodyPr/>
          <a:lstStyle/>
          <a:p>
            <a:fld id="{2D86F43B-59D1-44F0-ABC9-54512A2EAD55}" type="slidenum">
              <a:rPr lang="fr-FR" smtClean="0"/>
              <a:t>9</a:t>
            </a:fld>
            <a:endParaRPr lang="fr-FR"/>
          </a:p>
        </p:txBody>
      </p:sp>
      <p:sp>
        <p:nvSpPr>
          <p:cNvPr id="7" name="Espace réservé du texte 6">
            <a:extLst>
              <a:ext uri="{FF2B5EF4-FFF2-40B4-BE49-F238E27FC236}">
                <a16:creationId xmlns:a16="http://schemas.microsoft.com/office/drawing/2014/main" id="{790D673E-DFC3-41B0-92B0-71DE896C96F6}"/>
              </a:ext>
            </a:extLst>
          </p:cNvPr>
          <p:cNvSpPr>
            <a:spLocks noGrp="1"/>
          </p:cNvSpPr>
          <p:nvPr>
            <p:ph type="body" sz="quarter" idx="15"/>
          </p:nvPr>
        </p:nvSpPr>
        <p:spPr/>
        <p:txBody>
          <a:bodyPr/>
          <a:lstStyle/>
          <a:p>
            <a:r>
              <a:rPr lang="fr-FR"/>
              <a:t>2. Statistiques descriptives</a:t>
            </a:r>
          </a:p>
        </p:txBody>
      </p:sp>
      <p:graphicFrame>
        <p:nvGraphicFramePr>
          <p:cNvPr id="8" name="Graphique 7">
            <a:extLst>
              <a:ext uri="{FF2B5EF4-FFF2-40B4-BE49-F238E27FC236}">
                <a16:creationId xmlns:a16="http://schemas.microsoft.com/office/drawing/2014/main" id="{965DF043-419C-43FF-BDFA-4B39475D9305}"/>
              </a:ext>
            </a:extLst>
          </p:cNvPr>
          <p:cNvGraphicFramePr>
            <a:graphicFrameLocks/>
          </p:cNvGraphicFramePr>
          <p:nvPr>
            <p:extLst>
              <p:ext uri="{D42A27DB-BD31-4B8C-83A1-F6EECF244321}">
                <p14:modId xmlns:p14="http://schemas.microsoft.com/office/powerpoint/2010/main" val="2510672658"/>
              </p:ext>
            </p:extLst>
          </p:nvPr>
        </p:nvGraphicFramePr>
        <p:xfrm>
          <a:off x="3539716" y="2132856"/>
          <a:ext cx="5112568"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BBC992D9-BA63-469B-BBC7-D93CD01815F3}"/>
              </a:ext>
            </a:extLst>
          </p:cNvPr>
          <p:cNvSpPr/>
          <p:nvPr/>
        </p:nvSpPr>
        <p:spPr>
          <a:xfrm>
            <a:off x="2135560" y="1431581"/>
            <a:ext cx="2592288" cy="738664"/>
          </a:xfrm>
          <a:prstGeom prst="rect">
            <a:avLst/>
          </a:prstGeom>
        </p:spPr>
        <p:style>
          <a:lnRef idx="2">
            <a:schemeClr val="accent3"/>
          </a:lnRef>
          <a:fillRef idx="1">
            <a:schemeClr val="lt1"/>
          </a:fillRef>
          <a:effectRef idx="0">
            <a:schemeClr val="accent3"/>
          </a:effectRef>
          <a:fontRef idx="minor">
            <a:schemeClr val="dk1"/>
          </a:fontRef>
        </p:style>
        <p:txBody>
          <a:bodyPr rtlCol="0" anchor="t">
            <a:spAutoFit/>
          </a:bodyPr>
          <a:lstStyle/>
          <a:p>
            <a:r>
              <a:rPr lang="fr-FR" sz="1400" i="1"/>
              <a:t>L’impact de la crise est considéré comme important (critique ou majeur) par 75% des répondants</a:t>
            </a:r>
          </a:p>
        </p:txBody>
      </p:sp>
      <p:sp>
        <p:nvSpPr>
          <p:cNvPr id="6" name="Rectangle 5">
            <a:extLst>
              <a:ext uri="{FF2B5EF4-FFF2-40B4-BE49-F238E27FC236}">
                <a16:creationId xmlns:a16="http://schemas.microsoft.com/office/drawing/2014/main" id="{96E30D5F-0822-45E4-BE7A-28033E43B3E3}"/>
              </a:ext>
            </a:extLst>
          </p:cNvPr>
          <p:cNvSpPr/>
          <p:nvPr/>
        </p:nvSpPr>
        <p:spPr>
          <a:xfrm>
            <a:off x="5364596" y="5421859"/>
            <a:ext cx="6096000" cy="1015663"/>
          </a:xfrm>
          <a:prstGeom prst="rect">
            <a:avLst/>
          </a:prstGeom>
        </p:spPr>
        <p:txBody>
          <a:bodyPr>
            <a:spAutoFit/>
          </a:bodyPr>
          <a:lstStyle/>
          <a:p>
            <a:pPr marL="342900" lvl="0" indent="-342900">
              <a:spcAft>
                <a:spcPts val="0"/>
              </a:spcAft>
              <a:buFont typeface="Arial" panose="020B0604020202020204" pitchFamily="34" charset="0"/>
              <a:buChar char="•"/>
            </a:pPr>
            <a:r>
              <a:rPr lang="fr-FR" sz="1000" i="1">
                <a:latin typeface="Calibri" panose="020F0502020204030204" pitchFamily="34" charset="0"/>
                <a:ea typeface="Calibri" panose="020F0502020204030204" pitchFamily="34" charset="0"/>
                <a:cs typeface="Arial" panose="020B0604020202020204" pitchFamily="34" charset="0"/>
              </a:rPr>
              <a:t>Mineur : la crise sanitaire aura un impact, mais les principales activités de votre entreprise, ainsi que ses investissements majeurs ne sont pas remis en cause</a:t>
            </a:r>
          </a:p>
          <a:p>
            <a:pPr marL="342900" lvl="0" indent="-342900">
              <a:spcAft>
                <a:spcPts val="0"/>
              </a:spcAft>
              <a:buFont typeface="Arial" panose="020B0604020202020204" pitchFamily="34" charset="0"/>
              <a:buChar char="•"/>
            </a:pPr>
            <a:r>
              <a:rPr lang="fr-FR" sz="1000" i="1">
                <a:latin typeface="Calibri" panose="020F0502020204030204" pitchFamily="34" charset="0"/>
                <a:ea typeface="Calibri" panose="020F0502020204030204" pitchFamily="34" charset="0"/>
                <a:cs typeface="Arial" panose="020B0604020202020204" pitchFamily="34" charset="0"/>
              </a:rPr>
              <a:t>Majeur : la survie de votre entreprise n’est pas en cause, mais elle va devoir prendre des mesures drastiques pour faire face à la crise (arrêter des investissements majeurs, arrêter/suspendre des activités principales, etc.)</a:t>
            </a:r>
          </a:p>
          <a:p>
            <a:pPr marL="342900" lvl="0" indent="-342900">
              <a:spcAft>
                <a:spcPts val="0"/>
              </a:spcAft>
              <a:buFont typeface="Arial" panose="020B0604020202020204" pitchFamily="34" charset="0"/>
              <a:buChar char="•"/>
            </a:pPr>
            <a:r>
              <a:rPr lang="fr-FR" sz="1000" i="1">
                <a:latin typeface="Calibri" panose="020F0502020204030204" pitchFamily="34" charset="0"/>
                <a:ea typeface="Calibri" panose="020F0502020204030204" pitchFamily="34" charset="0"/>
                <a:cs typeface="Arial" panose="020B0604020202020204" pitchFamily="34" charset="0"/>
              </a:rPr>
              <a:t>Critique : la survie de votre entreprise est en cause et peut l’obliger à repenser son modèle économique</a:t>
            </a:r>
          </a:p>
        </p:txBody>
      </p:sp>
    </p:spTree>
    <p:extLst>
      <p:ext uri="{BB962C8B-B14F-4D97-AF65-F5344CB8AC3E}">
        <p14:creationId xmlns:p14="http://schemas.microsoft.com/office/powerpoint/2010/main" val="2750326001"/>
      </p:ext>
    </p:extLst>
  </p:cSld>
  <p:clrMapOvr>
    <a:masterClrMapping/>
  </p:clrMapOvr>
</p:sld>
</file>

<file path=ppt/theme/theme1.xml><?xml version="1.0" encoding="utf-8"?>
<a:theme xmlns:a="http://schemas.openxmlformats.org/drawingml/2006/main" name="1- Avec Logo">
  <a:themeElements>
    <a:clrScheme name="Charte Graphique Daylight Consulting 2018">
      <a:dk1>
        <a:srgbClr val="454748"/>
      </a:dk1>
      <a:lt1>
        <a:srgbClr val="FFFFFF"/>
      </a:lt1>
      <a:dk2>
        <a:srgbClr val="000000"/>
      </a:dk2>
      <a:lt2>
        <a:srgbClr val="E7E6E6"/>
      </a:lt2>
      <a:accent1>
        <a:srgbClr val="F39000"/>
      </a:accent1>
      <a:accent2>
        <a:srgbClr val="DCE7F5"/>
      </a:accent2>
      <a:accent3>
        <a:srgbClr val="9BB5DF"/>
      </a:accent3>
      <a:accent4>
        <a:srgbClr val="0070C0"/>
      </a:accent4>
      <a:accent5>
        <a:srgbClr val="005390"/>
      </a:accent5>
      <a:accent6>
        <a:srgbClr val="9CA0A3"/>
      </a:accent6>
      <a:hlink>
        <a:srgbClr val="8B8E91"/>
      </a:hlink>
      <a:folHlink>
        <a:srgbClr val="454748"/>
      </a:folHlink>
    </a:clrScheme>
    <a:fontScheme name="Polices Daylight 2018">
      <a:majorFont>
        <a:latin typeface="Franklin Gothic Demi Cond"/>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Daylight Consulting 2019 Final 16_9" id="{C10723A3-9D3E-404F-A0F6-7AA0B474010E}" vid="{49933783-4323-4992-A894-AE1EA26CF3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16627FB3C10E4CACED3A85FD5854CF" ma:contentTypeVersion="8" ma:contentTypeDescription="Crée un document." ma:contentTypeScope="" ma:versionID="a9f909b7b8cc96cbe1688fb1528c77e0">
  <xsd:schema xmlns:xsd="http://www.w3.org/2001/XMLSchema" xmlns:xs="http://www.w3.org/2001/XMLSchema" xmlns:p="http://schemas.microsoft.com/office/2006/metadata/properties" xmlns:ns2="fee7e260-2683-4aa7-949d-4a2ddc377a5d" xmlns:ns3="fa90b31a-f505-426b-925c-ccc6afd103aa" targetNamespace="http://schemas.microsoft.com/office/2006/metadata/properties" ma:root="true" ma:fieldsID="549971eff652eee9a343188db2b9270e" ns2:_="" ns3:_="">
    <xsd:import namespace="fee7e260-2683-4aa7-949d-4a2ddc377a5d"/>
    <xsd:import namespace="fa90b31a-f505-426b-925c-ccc6afd103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7e260-2683-4aa7-949d-4a2ddc377a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90b31a-f505-426b-925c-ccc6afd103a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01555E-C86E-42A0-8146-AF0ADE9D7731}">
  <ds:schemaRefs>
    <ds:schemaRef ds:uri="fa90b31a-f505-426b-925c-ccc6afd103aa"/>
    <ds:schemaRef ds:uri="fee7e260-2683-4aa7-949d-4a2ddc377a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238607-80A8-498B-A9B0-641809484420}">
  <ds:schemaRefs>
    <ds:schemaRef ds:uri="http://schemas.microsoft.com/sharepoint/v3/contenttype/forms"/>
  </ds:schemaRefs>
</ds:datastoreItem>
</file>

<file path=customXml/itemProps3.xml><?xml version="1.0" encoding="utf-8"?>
<ds:datastoreItem xmlns:ds="http://schemas.openxmlformats.org/officeDocument/2006/customXml" ds:itemID="{2A68252F-B9CD-4635-9CC4-5965FD7D9E1B}">
  <ds:schemaRefs>
    <ds:schemaRef ds:uri="fa90b31a-f505-426b-925c-ccc6afd103aa"/>
    <ds:schemaRef ds:uri="fee7e260-2683-4aa7-949d-4a2ddc377a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Daylight Consulting 2019 Final 16_9</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 Avec Logo</vt:lpstr>
      <vt:lpstr>Comment les grandes entreprises Françaises appréhendent la période de crise COVID-19 en termes de transformations ?</vt:lpstr>
      <vt:lpstr>Sommaire</vt:lpstr>
      <vt:lpstr>Note méthodologique</vt:lpstr>
      <vt:lpstr>Périmètre, limites, avancées et perspectives</vt:lpstr>
      <vt:lpstr>Sommaire</vt:lpstr>
      <vt:lpstr>Q1. Combien de salariés compte votre entreprise ?</vt:lpstr>
      <vt:lpstr>Q2. Quel est le secteur d’activité de votre entreprise ?</vt:lpstr>
      <vt:lpstr>Q3. Votre rôle actuel est :</vt:lpstr>
      <vt:lpstr>Q4. L’impact de la crise liée au COVID-19 pour votre entreprise est :</vt:lpstr>
      <vt:lpstr>Q5. Selon vous, est-ce que votre entreprise a pris les mesures adaptées pour atténuer/absorber l’impact de la crise sur son plan de transformation ?</vt:lpstr>
      <vt:lpstr>Q6. Q7. Les principales mesures prises par (Q6), que devrait prendre selon vous (Q7), votre entreprise pour atténuer/absorber l’impact de la crise sur son plan de transformation ?</vt:lpstr>
      <vt:lpstr>Q8. Est-ce que votre entreprise a mené, à date, une réflexion sur la préparation de l’après crise ?</vt:lpstr>
      <vt:lpstr>Q9. Est-ce que votre entreprise a mis en place une instance dédiée à la réflexion stratégique sur l’après-crise (en dehors de l’instance dédiée à la gestion de la crise) ?</vt:lpstr>
      <vt:lpstr>Q10. Selon vous, est-ce que votre entreprise a pris, à date, les mesures adaptées pour préparer le rebond après la crise en termes de transformation ?</vt:lpstr>
      <vt:lpstr>Q11. - Q12. Les principales mesures prises à date par (Q11), que devrait selon vous prendre (Q12), votre entreprise pour préparer le rebond après la crise ?</vt:lpstr>
      <vt:lpstr>Sommaire</vt:lpstr>
      <vt:lpstr>Synthèse 1/2</vt:lpstr>
      <vt:lpstr>Synthèse 2/2</vt:lpstr>
      <vt:lpstr>Ce graphique montre l’écart entre les mesures prises par les entreprises pour réduire l’impact de la crise et celles qu’elles devraient prendre selon les répondants (Q6 vs Q7)</vt:lpstr>
      <vt:lpstr>Ce graphique montre l’écart entre les mesures prises par les entreprises pour préparer le rebond et celles qu’elles devraient prendre selon les répondants (Q11 vs Q12)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Fadi EL GEMAYEL</dc:creator>
  <cp:revision>1</cp:revision>
  <cp:lastPrinted>2018-01-11T09:24:23Z</cp:lastPrinted>
  <dcterms:created xsi:type="dcterms:W3CDTF">2020-03-30T19:57:13Z</dcterms:created>
  <dcterms:modified xsi:type="dcterms:W3CDTF">2020-03-31T11:33:13Z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0x0101005316627FB3C10E4CACED3A85FD5854CF</vt:lpwstr>
  </property>
</Properties>
</file>